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8" r:id="rId2"/>
    <p:sldMasterId id="2147483715" r:id="rId3"/>
    <p:sldMasterId id="2147483751" r:id="rId4"/>
  </p:sldMasterIdLst>
  <p:notesMasterIdLst>
    <p:notesMasterId r:id="rId49"/>
  </p:notesMasterIdLst>
  <p:sldIdLst>
    <p:sldId id="256" r:id="rId5"/>
    <p:sldId id="314" r:id="rId6"/>
    <p:sldId id="319" r:id="rId7"/>
    <p:sldId id="320" r:id="rId8"/>
    <p:sldId id="258" r:id="rId9"/>
    <p:sldId id="261" r:id="rId10"/>
    <p:sldId id="321" r:id="rId11"/>
    <p:sldId id="322" r:id="rId12"/>
    <p:sldId id="323" r:id="rId13"/>
    <p:sldId id="324" r:id="rId14"/>
    <p:sldId id="279" r:id="rId15"/>
    <p:sldId id="262" r:id="rId16"/>
    <p:sldId id="282" r:id="rId17"/>
    <p:sldId id="263" r:id="rId18"/>
    <p:sldId id="283" r:id="rId19"/>
    <p:sldId id="265" r:id="rId20"/>
    <p:sldId id="285" r:id="rId21"/>
    <p:sldId id="315" r:id="rId22"/>
    <p:sldId id="294" r:id="rId23"/>
    <p:sldId id="302" r:id="rId24"/>
    <p:sldId id="264" r:id="rId25"/>
    <p:sldId id="284" r:id="rId26"/>
    <p:sldId id="328" r:id="rId27"/>
    <p:sldId id="266" r:id="rId28"/>
    <p:sldId id="317" r:id="rId29"/>
    <p:sldId id="316" r:id="rId30"/>
    <p:sldId id="325" r:id="rId31"/>
    <p:sldId id="268" r:id="rId32"/>
    <p:sldId id="327" r:id="rId33"/>
    <p:sldId id="330" r:id="rId34"/>
    <p:sldId id="269" r:id="rId35"/>
    <p:sldId id="270" r:id="rId36"/>
    <p:sldId id="271" r:id="rId37"/>
    <p:sldId id="289" r:id="rId38"/>
    <p:sldId id="293" r:id="rId39"/>
    <p:sldId id="272" r:id="rId40"/>
    <p:sldId id="331" r:id="rId41"/>
    <p:sldId id="291" r:id="rId42"/>
    <p:sldId id="332" r:id="rId43"/>
    <p:sldId id="333" r:id="rId44"/>
    <p:sldId id="334" r:id="rId45"/>
    <p:sldId id="292" r:id="rId46"/>
    <p:sldId id="290" r:id="rId47"/>
    <p:sldId id="329"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4D38A-076D-482A-BD42-CF57FDD0039D}" v="203" dt="2019-09-11T14:51:06.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8" autoAdjust="0"/>
    <p:restoredTop sz="84361" autoAdjust="0"/>
  </p:normalViewPr>
  <p:slideViewPr>
    <p:cSldViewPr snapToGrid="0">
      <p:cViewPr varScale="1">
        <p:scale>
          <a:sx n="121" d="100"/>
          <a:sy n="121" d="100"/>
        </p:scale>
        <p:origin x="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 Borland" userId="eaaaa251-3522-4cc2-b5b5-f446ee3f9ba6" providerId="ADAL" clId="{2D54D38A-076D-482A-BD42-CF57FDD0039D}"/>
    <pc:docChg chg="undo custSel mod addSld delSld modSld sldOrd">
      <pc:chgData name="Jes Borland" userId="eaaaa251-3522-4cc2-b5b5-f446ee3f9ba6" providerId="ADAL" clId="{2D54D38A-076D-482A-BD42-CF57FDD0039D}" dt="2019-09-11T14:51:06.344" v="862" actId="255"/>
      <pc:docMkLst>
        <pc:docMk/>
      </pc:docMkLst>
      <pc:sldChg chg="modSp">
        <pc:chgData name="Jes Borland" userId="eaaaa251-3522-4cc2-b5b5-f446ee3f9ba6" providerId="ADAL" clId="{2D54D38A-076D-482A-BD42-CF57FDD0039D}" dt="2019-09-10T21:46:50.204" v="442"/>
        <pc:sldMkLst>
          <pc:docMk/>
          <pc:sldMk cId="3950966080" sldId="256"/>
        </pc:sldMkLst>
        <pc:spChg chg="mod">
          <ac:chgData name="Jes Borland" userId="eaaaa251-3522-4cc2-b5b5-f446ee3f9ba6" providerId="ADAL" clId="{2D54D38A-076D-482A-BD42-CF57FDD0039D}" dt="2019-09-10T21:46:50.204" v="442"/>
          <ac:spMkLst>
            <pc:docMk/>
            <pc:sldMk cId="3950966080" sldId="256"/>
            <ac:spMk id="2" creationId="{4E75AEA5-7AA1-41FD-9446-F4C976F9C808}"/>
          </ac:spMkLst>
        </pc:spChg>
      </pc:sldChg>
      <pc:sldChg chg="modSp mod modTransition setBg modClrScheme chgLayout">
        <pc:chgData name="Jes Borland" userId="eaaaa251-3522-4cc2-b5b5-f446ee3f9ba6" providerId="ADAL" clId="{2D54D38A-076D-482A-BD42-CF57FDD0039D}" dt="2019-09-11T14:12:17.204" v="515" actId="26606"/>
        <pc:sldMkLst>
          <pc:docMk/>
          <pc:sldMk cId="3065598341" sldId="258"/>
        </pc:sldMkLst>
        <pc:spChg chg="mod">
          <ac:chgData name="Jes Borland" userId="eaaaa251-3522-4cc2-b5b5-f446ee3f9ba6" providerId="ADAL" clId="{2D54D38A-076D-482A-BD42-CF57FDD0039D}" dt="2019-09-11T14:12:17.204" v="515" actId="26606"/>
          <ac:spMkLst>
            <pc:docMk/>
            <pc:sldMk cId="3065598341" sldId="258"/>
            <ac:spMk id="2" creationId="{E11390F9-512F-4DCC-8802-989BCEE550E1}"/>
          </ac:spMkLst>
        </pc:spChg>
        <pc:spChg chg="mod">
          <ac:chgData name="Jes Borland" userId="eaaaa251-3522-4cc2-b5b5-f446ee3f9ba6" providerId="ADAL" clId="{2D54D38A-076D-482A-BD42-CF57FDD0039D}" dt="2019-09-11T14:12:17.204" v="515" actId="26606"/>
          <ac:spMkLst>
            <pc:docMk/>
            <pc:sldMk cId="3065598341" sldId="258"/>
            <ac:spMk id="3" creationId="{CF7CF92A-9A37-457B-9B69-D9995AB01128}"/>
          </ac:spMkLst>
        </pc:spChg>
        <pc:picChg chg="mod">
          <ac:chgData name="Jes Borland" userId="eaaaa251-3522-4cc2-b5b5-f446ee3f9ba6" providerId="ADAL" clId="{2D54D38A-076D-482A-BD42-CF57FDD0039D}" dt="2019-09-11T14:12:17.204" v="515" actId="26606"/>
          <ac:picMkLst>
            <pc:docMk/>
            <pc:sldMk cId="3065598341" sldId="258"/>
            <ac:picMk id="5" creationId="{7D3AD553-F4C2-401E-B54A-255144A475F2}"/>
          </ac:picMkLst>
        </pc:picChg>
      </pc:sldChg>
      <pc:sldChg chg="modSp">
        <pc:chgData name="Jes Borland" userId="eaaaa251-3522-4cc2-b5b5-f446ee3f9ba6" providerId="ADAL" clId="{2D54D38A-076D-482A-BD42-CF57FDD0039D}" dt="2019-09-10T21:50:04.331" v="480" actId="2085"/>
        <pc:sldMkLst>
          <pc:docMk/>
          <pc:sldMk cId="890276648" sldId="261"/>
        </pc:sldMkLst>
        <pc:graphicFrameChg chg="mod">
          <ac:chgData name="Jes Borland" userId="eaaaa251-3522-4cc2-b5b5-f446ee3f9ba6" providerId="ADAL" clId="{2D54D38A-076D-482A-BD42-CF57FDD0039D}" dt="2019-09-10T21:50:04.331" v="480" actId="2085"/>
          <ac:graphicFrameMkLst>
            <pc:docMk/>
            <pc:sldMk cId="890276648" sldId="261"/>
            <ac:graphicFrameMk id="4" creationId="{1BB5BFA4-B32E-458B-B3C4-E26C200DD249}"/>
          </ac:graphicFrameMkLst>
        </pc:graphicFrameChg>
      </pc:sldChg>
      <pc:sldChg chg="modNotesTx">
        <pc:chgData name="Jes Borland" userId="eaaaa251-3522-4cc2-b5b5-f446ee3f9ba6" providerId="ADAL" clId="{2D54D38A-076D-482A-BD42-CF57FDD0039D}" dt="2019-09-11T14:17:05.234" v="525" actId="20577"/>
        <pc:sldMkLst>
          <pc:docMk/>
          <pc:sldMk cId="3412524847" sldId="262"/>
        </pc:sldMkLst>
      </pc:sldChg>
      <pc:sldChg chg="modSp modNotesTx">
        <pc:chgData name="Jes Borland" userId="eaaaa251-3522-4cc2-b5b5-f446ee3f9ba6" providerId="ADAL" clId="{2D54D38A-076D-482A-BD42-CF57FDD0039D}" dt="2019-09-11T14:17:54.555" v="526" actId="20577"/>
        <pc:sldMkLst>
          <pc:docMk/>
          <pc:sldMk cId="3661829733" sldId="263"/>
        </pc:sldMkLst>
        <pc:spChg chg="mod">
          <ac:chgData name="Jes Borland" userId="eaaaa251-3522-4cc2-b5b5-f446ee3f9ba6" providerId="ADAL" clId="{2D54D38A-076D-482A-BD42-CF57FDD0039D}" dt="2019-09-10T21:59:47.136" v="496" actId="20577"/>
          <ac:spMkLst>
            <pc:docMk/>
            <pc:sldMk cId="3661829733" sldId="263"/>
            <ac:spMk id="3" creationId="{B43DE040-4514-41D0-9E2D-922007419BA9}"/>
          </ac:spMkLst>
        </pc:spChg>
      </pc:sldChg>
      <pc:sldChg chg="modSp modNotesTx">
        <pc:chgData name="Jes Borland" userId="eaaaa251-3522-4cc2-b5b5-f446ee3f9ba6" providerId="ADAL" clId="{2D54D38A-076D-482A-BD42-CF57FDD0039D}" dt="2019-09-11T14:29:18.130" v="612" actId="20577"/>
        <pc:sldMkLst>
          <pc:docMk/>
          <pc:sldMk cId="922191804" sldId="264"/>
        </pc:sldMkLst>
        <pc:spChg chg="mod">
          <ac:chgData name="Jes Borland" userId="eaaaa251-3522-4cc2-b5b5-f446ee3f9ba6" providerId="ADAL" clId="{2D54D38A-076D-482A-BD42-CF57FDD0039D}" dt="2019-09-11T14:28:19.484" v="602" actId="20577"/>
          <ac:spMkLst>
            <pc:docMk/>
            <pc:sldMk cId="922191804" sldId="264"/>
            <ac:spMk id="2" creationId="{3A48F9FF-24D5-4066-996F-8EEA894F34BC}"/>
          </ac:spMkLst>
        </pc:spChg>
        <pc:spChg chg="mod">
          <ac:chgData name="Jes Borland" userId="eaaaa251-3522-4cc2-b5b5-f446ee3f9ba6" providerId="ADAL" clId="{2D54D38A-076D-482A-BD42-CF57FDD0039D}" dt="2019-09-11T14:29:18.130" v="612" actId="20577"/>
          <ac:spMkLst>
            <pc:docMk/>
            <pc:sldMk cId="922191804" sldId="264"/>
            <ac:spMk id="3" creationId="{4BF8DC20-FA79-43BF-9CB1-99B99A61971C}"/>
          </ac:spMkLst>
        </pc:spChg>
      </pc:sldChg>
      <pc:sldChg chg="add modNotesTx">
        <pc:chgData name="Jes Borland" userId="eaaaa251-3522-4cc2-b5b5-f446ee3f9ba6" providerId="ADAL" clId="{2D54D38A-076D-482A-BD42-CF57FDD0039D}" dt="2019-09-11T14:34:25.198" v="623" actId="20577"/>
        <pc:sldMkLst>
          <pc:docMk/>
          <pc:sldMk cId="1365365887" sldId="266"/>
        </pc:sldMkLst>
      </pc:sldChg>
      <pc:sldChg chg="modSp">
        <pc:chgData name="Jes Borland" userId="eaaaa251-3522-4cc2-b5b5-f446ee3f9ba6" providerId="ADAL" clId="{2D54D38A-076D-482A-BD42-CF57FDD0039D}" dt="2019-09-10T19:41:49.565" v="425" actId="20577"/>
        <pc:sldMkLst>
          <pc:docMk/>
          <pc:sldMk cId="1159991212" sldId="269"/>
        </pc:sldMkLst>
        <pc:spChg chg="mod">
          <ac:chgData name="Jes Borland" userId="eaaaa251-3522-4cc2-b5b5-f446ee3f9ba6" providerId="ADAL" clId="{2D54D38A-076D-482A-BD42-CF57FDD0039D}" dt="2019-09-10T19:41:49.565" v="425" actId="20577"/>
          <ac:spMkLst>
            <pc:docMk/>
            <pc:sldMk cId="1159991212" sldId="269"/>
            <ac:spMk id="3" creationId="{1EF12B71-278A-4252-BEE8-5D3395F9C9A3}"/>
          </ac:spMkLst>
        </pc:spChg>
      </pc:sldChg>
      <pc:sldChg chg="modSp">
        <pc:chgData name="Jes Borland" userId="eaaaa251-3522-4cc2-b5b5-f446ee3f9ba6" providerId="ADAL" clId="{2D54D38A-076D-482A-BD42-CF57FDD0039D}" dt="2019-09-11T14:44:59.582" v="734" actId="20577"/>
        <pc:sldMkLst>
          <pc:docMk/>
          <pc:sldMk cId="3067722632" sldId="271"/>
        </pc:sldMkLst>
        <pc:spChg chg="mod">
          <ac:chgData name="Jes Borland" userId="eaaaa251-3522-4cc2-b5b5-f446ee3f9ba6" providerId="ADAL" clId="{2D54D38A-076D-482A-BD42-CF57FDD0039D}" dt="2019-09-11T14:44:59.582" v="734" actId="20577"/>
          <ac:spMkLst>
            <pc:docMk/>
            <pc:sldMk cId="3067722632" sldId="271"/>
            <ac:spMk id="3" creationId="{FA1AA312-F3EE-4944-823B-A48CD246748F}"/>
          </ac:spMkLst>
        </pc:spChg>
      </pc:sldChg>
      <pc:sldChg chg="del">
        <pc:chgData name="Jes Borland" userId="eaaaa251-3522-4cc2-b5b5-f446ee3f9ba6" providerId="ADAL" clId="{2D54D38A-076D-482A-BD42-CF57FDD0039D}" dt="2019-09-11T14:46:13.675" v="755" actId="2696"/>
        <pc:sldMkLst>
          <pc:docMk/>
          <pc:sldMk cId="2240077894" sldId="277"/>
        </pc:sldMkLst>
      </pc:sldChg>
      <pc:sldChg chg="del">
        <pc:chgData name="Jes Borland" userId="eaaaa251-3522-4cc2-b5b5-f446ee3f9ba6" providerId="ADAL" clId="{2D54D38A-076D-482A-BD42-CF57FDD0039D}" dt="2019-09-11T14:46:13.681" v="756" actId="2696"/>
        <pc:sldMkLst>
          <pc:docMk/>
          <pc:sldMk cId="771830202" sldId="281"/>
        </pc:sldMkLst>
      </pc:sldChg>
      <pc:sldChg chg="modSp">
        <pc:chgData name="Jes Borland" userId="eaaaa251-3522-4cc2-b5b5-f446ee3f9ba6" providerId="ADAL" clId="{2D54D38A-076D-482A-BD42-CF57FDD0039D}" dt="2019-09-11T14:16:38.856" v="524" actId="20577"/>
        <pc:sldMkLst>
          <pc:docMk/>
          <pc:sldMk cId="3237039044" sldId="282"/>
        </pc:sldMkLst>
        <pc:spChg chg="mod">
          <ac:chgData name="Jes Borland" userId="eaaaa251-3522-4cc2-b5b5-f446ee3f9ba6" providerId="ADAL" clId="{2D54D38A-076D-482A-BD42-CF57FDD0039D}" dt="2019-09-11T14:16:38.856" v="524" actId="20577"/>
          <ac:spMkLst>
            <pc:docMk/>
            <pc:sldMk cId="3237039044" sldId="282"/>
            <ac:spMk id="3" creationId="{18C2E9A8-03A8-4929-9BC3-59B943DEBBE7}"/>
          </ac:spMkLst>
        </pc:spChg>
      </pc:sldChg>
      <pc:sldChg chg="modSp">
        <pc:chgData name="Jes Borland" userId="eaaaa251-3522-4cc2-b5b5-f446ee3f9ba6" providerId="ADAL" clId="{2D54D38A-076D-482A-BD42-CF57FDD0039D}" dt="2019-09-11T14:18:29.157" v="528" actId="20577"/>
        <pc:sldMkLst>
          <pc:docMk/>
          <pc:sldMk cId="1021498370" sldId="283"/>
        </pc:sldMkLst>
        <pc:spChg chg="mod">
          <ac:chgData name="Jes Borland" userId="eaaaa251-3522-4cc2-b5b5-f446ee3f9ba6" providerId="ADAL" clId="{2D54D38A-076D-482A-BD42-CF57FDD0039D}" dt="2019-09-11T14:18:29.157" v="528" actId="20577"/>
          <ac:spMkLst>
            <pc:docMk/>
            <pc:sldMk cId="1021498370" sldId="283"/>
            <ac:spMk id="3" creationId="{F7771B95-4504-4774-98EA-17809FBC61C7}"/>
          </ac:spMkLst>
        </pc:spChg>
      </pc:sldChg>
      <pc:sldChg chg="modSp">
        <pc:chgData name="Jes Borland" userId="eaaaa251-3522-4cc2-b5b5-f446ee3f9ba6" providerId="ADAL" clId="{2D54D38A-076D-482A-BD42-CF57FDD0039D}" dt="2019-09-11T14:29:25.459" v="619" actId="20577"/>
        <pc:sldMkLst>
          <pc:docMk/>
          <pc:sldMk cId="965056216" sldId="284"/>
        </pc:sldMkLst>
        <pc:spChg chg="mod">
          <ac:chgData name="Jes Borland" userId="eaaaa251-3522-4cc2-b5b5-f446ee3f9ba6" providerId="ADAL" clId="{2D54D38A-076D-482A-BD42-CF57FDD0039D}" dt="2019-09-11T14:29:25.459" v="619" actId="20577"/>
          <ac:spMkLst>
            <pc:docMk/>
            <pc:sldMk cId="965056216" sldId="284"/>
            <ac:spMk id="2" creationId="{92A5156E-4603-47BE-91DB-ABD707B4A417}"/>
          </ac:spMkLst>
        </pc:spChg>
      </pc:sldChg>
      <pc:sldChg chg="modSp">
        <pc:chgData name="Jes Borland" userId="eaaaa251-3522-4cc2-b5b5-f446ee3f9ba6" providerId="ADAL" clId="{2D54D38A-076D-482A-BD42-CF57FDD0039D}" dt="2019-09-11T14:25:21.759" v="529" actId="20577"/>
        <pc:sldMkLst>
          <pc:docMk/>
          <pc:sldMk cId="195537629" sldId="285"/>
        </pc:sldMkLst>
        <pc:spChg chg="mod">
          <ac:chgData name="Jes Borland" userId="eaaaa251-3522-4cc2-b5b5-f446ee3f9ba6" providerId="ADAL" clId="{2D54D38A-076D-482A-BD42-CF57FDD0039D}" dt="2019-09-11T14:25:21.759" v="529" actId="20577"/>
          <ac:spMkLst>
            <pc:docMk/>
            <pc:sldMk cId="195537629" sldId="285"/>
            <ac:spMk id="3" creationId="{FC87A482-8617-4520-BED9-372C5293DC5C}"/>
          </ac:spMkLst>
        </pc:spChg>
      </pc:sldChg>
      <pc:sldChg chg="delSp modSp">
        <pc:chgData name="Jes Borland" userId="eaaaa251-3522-4cc2-b5b5-f446ee3f9ba6" providerId="ADAL" clId="{2D54D38A-076D-482A-BD42-CF57FDD0039D}" dt="2019-09-11T14:50:52.559" v="860" actId="255"/>
        <pc:sldMkLst>
          <pc:docMk/>
          <pc:sldMk cId="4059032124" sldId="291"/>
        </pc:sldMkLst>
        <pc:spChg chg="del">
          <ac:chgData name="Jes Borland" userId="eaaaa251-3522-4cc2-b5b5-f446ee3f9ba6" providerId="ADAL" clId="{2D54D38A-076D-482A-BD42-CF57FDD0039D}" dt="2019-09-11T14:46:44.416" v="767" actId="478"/>
          <ac:spMkLst>
            <pc:docMk/>
            <pc:sldMk cId="4059032124" sldId="291"/>
            <ac:spMk id="3" creationId="{8B640C59-CE3C-4AC8-AAAF-E2698EC46CF9}"/>
          </ac:spMkLst>
        </pc:spChg>
        <pc:graphicFrameChg chg="mod">
          <ac:chgData name="Jes Borland" userId="eaaaa251-3522-4cc2-b5b5-f446ee3f9ba6" providerId="ADAL" clId="{2D54D38A-076D-482A-BD42-CF57FDD0039D}" dt="2019-09-11T14:50:52.559" v="860" actId="255"/>
          <ac:graphicFrameMkLst>
            <pc:docMk/>
            <pc:sldMk cId="4059032124" sldId="291"/>
            <ac:graphicFrameMk id="4" creationId="{EA05DC94-B68F-401D-85C5-E6E4C86EECBA}"/>
          </ac:graphicFrameMkLst>
        </pc:graphicFrameChg>
      </pc:sldChg>
      <pc:sldChg chg="modTransition">
        <pc:chgData name="Jes Borland" userId="eaaaa251-3522-4cc2-b5b5-f446ee3f9ba6" providerId="ADAL" clId="{2D54D38A-076D-482A-BD42-CF57FDD0039D}" dt="2019-09-11T14:45:56.867" v="748"/>
        <pc:sldMkLst>
          <pc:docMk/>
          <pc:sldMk cId="1457769096" sldId="293"/>
        </pc:sldMkLst>
      </pc:sldChg>
      <pc:sldChg chg="modSp modNotesTx">
        <pc:chgData name="Jes Borland" userId="eaaaa251-3522-4cc2-b5b5-f446ee3f9ba6" providerId="ADAL" clId="{2D54D38A-076D-482A-BD42-CF57FDD0039D}" dt="2019-09-11T14:27:59.887" v="590" actId="20577"/>
        <pc:sldMkLst>
          <pc:docMk/>
          <pc:sldMk cId="575166668" sldId="294"/>
        </pc:sldMkLst>
        <pc:picChg chg="mod">
          <ac:chgData name="Jes Borland" userId="eaaaa251-3522-4cc2-b5b5-f446ee3f9ba6" providerId="ADAL" clId="{2D54D38A-076D-482A-BD42-CF57FDD0039D}" dt="2019-09-11T14:27:22.898" v="589" actId="1076"/>
          <ac:picMkLst>
            <pc:docMk/>
            <pc:sldMk cId="575166668" sldId="294"/>
            <ac:picMk id="7" creationId="{7DD49367-C70D-47CF-899C-4B7B1B3E71D2}"/>
          </ac:picMkLst>
        </pc:picChg>
      </pc:sldChg>
      <pc:sldChg chg="del">
        <pc:chgData name="Jes Borland" userId="eaaaa251-3522-4cc2-b5b5-f446ee3f9ba6" providerId="ADAL" clId="{2D54D38A-076D-482A-BD42-CF57FDD0039D}" dt="2019-09-11T14:46:13.669" v="754" actId="2696"/>
        <pc:sldMkLst>
          <pc:docMk/>
          <pc:sldMk cId="1778627609" sldId="296"/>
        </pc:sldMkLst>
      </pc:sldChg>
      <pc:sldChg chg="del">
        <pc:chgData name="Jes Borland" userId="eaaaa251-3522-4cc2-b5b5-f446ee3f9ba6" providerId="ADAL" clId="{2D54D38A-076D-482A-BD42-CF57FDD0039D}" dt="2019-09-11T14:46:13.665" v="753" actId="2696"/>
        <pc:sldMkLst>
          <pc:docMk/>
          <pc:sldMk cId="3373483908" sldId="297"/>
        </pc:sldMkLst>
      </pc:sldChg>
      <pc:sldChg chg="del">
        <pc:chgData name="Jes Borland" userId="eaaaa251-3522-4cc2-b5b5-f446ee3f9ba6" providerId="ADAL" clId="{2D54D38A-076D-482A-BD42-CF57FDD0039D}" dt="2019-09-11T14:46:13.661" v="752" actId="2696"/>
        <pc:sldMkLst>
          <pc:docMk/>
          <pc:sldMk cId="1222138274" sldId="298"/>
        </pc:sldMkLst>
      </pc:sldChg>
      <pc:sldChg chg="del">
        <pc:chgData name="Jes Borland" userId="eaaaa251-3522-4cc2-b5b5-f446ee3f9ba6" providerId="ADAL" clId="{2D54D38A-076D-482A-BD42-CF57FDD0039D}" dt="2019-09-11T14:46:13.659" v="751" actId="2696"/>
        <pc:sldMkLst>
          <pc:docMk/>
          <pc:sldMk cId="2066462998" sldId="299"/>
        </pc:sldMkLst>
      </pc:sldChg>
      <pc:sldChg chg="del">
        <pc:chgData name="Jes Borland" userId="eaaaa251-3522-4cc2-b5b5-f446ee3f9ba6" providerId="ADAL" clId="{2D54D38A-076D-482A-BD42-CF57FDD0039D}" dt="2019-09-11T14:46:13.656" v="750" actId="2696"/>
        <pc:sldMkLst>
          <pc:docMk/>
          <pc:sldMk cId="1693553472" sldId="300"/>
        </pc:sldMkLst>
      </pc:sldChg>
      <pc:sldChg chg="modSp">
        <pc:chgData name="Jes Borland" userId="eaaaa251-3522-4cc2-b5b5-f446ee3f9ba6" providerId="ADAL" clId="{2D54D38A-076D-482A-BD42-CF57FDD0039D}" dt="2019-09-10T21:47:03.192" v="453" actId="20577"/>
        <pc:sldMkLst>
          <pc:docMk/>
          <pc:sldMk cId="1812104748" sldId="314"/>
        </pc:sldMkLst>
        <pc:spChg chg="mod">
          <ac:chgData name="Jes Borland" userId="eaaaa251-3522-4cc2-b5b5-f446ee3f9ba6" providerId="ADAL" clId="{2D54D38A-076D-482A-BD42-CF57FDD0039D}" dt="2019-09-10T21:47:03.192" v="453" actId="20577"/>
          <ac:spMkLst>
            <pc:docMk/>
            <pc:sldMk cId="1812104748" sldId="314"/>
            <ac:spMk id="2" creationId="{BDEACDCB-95C6-4FED-95A6-32D1D56DF50F}"/>
          </ac:spMkLst>
        </pc:spChg>
      </pc:sldChg>
      <pc:sldChg chg="addSp modSp modNotesTx">
        <pc:chgData name="Jes Borland" userId="eaaaa251-3522-4cc2-b5b5-f446ee3f9ba6" providerId="ADAL" clId="{2D54D38A-076D-482A-BD42-CF57FDD0039D}" dt="2019-09-11T14:26:49.969" v="534" actId="1076"/>
        <pc:sldMkLst>
          <pc:docMk/>
          <pc:sldMk cId="3160962165" sldId="315"/>
        </pc:sldMkLst>
        <pc:spChg chg="mod">
          <ac:chgData name="Jes Borland" userId="eaaaa251-3522-4cc2-b5b5-f446ee3f9ba6" providerId="ADAL" clId="{2D54D38A-076D-482A-BD42-CF57FDD0039D}" dt="2019-09-10T22:00:14.253" v="501" actId="20577"/>
          <ac:spMkLst>
            <pc:docMk/>
            <pc:sldMk cId="3160962165" sldId="315"/>
            <ac:spMk id="3" creationId="{AB3849CA-11A4-438D-B192-AB0E8C22B214}"/>
          </ac:spMkLst>
        </pc:spChg>
        <pc:picChg chg="add mod">
          <ac:chgData name="Jes Borland" userId="eaaaa251-3522-4cc2-b5b5-f446ee3f9ba6" providerId="ADAL" clId="{2D54D38A-076D-482A-BD42-CF57FDD0039D}" dt="2019-09-11T14:26:49.969" v="534" actId="1076"/>
          <ac:picMkLst>
            <pc:docMk/>
            <pc:sldMk cId="3160962165" sldId="315"/>
            <ac:picMk id="5" creationId="{30E44FE2-97DE-41BA-BD78-ED19A8D976D8}"/>
          </ac:picMkLst>
        </pc:picChg>
      </pc:sldChg>
      <pc:sldChg chg="modSp add">
        <pc:chgData name="Jes Borland" userId="eaaaa251-3522-4cc2-b5b5-f446ee3f9ba6" providerId="ADAL" clId="{2D54D38A-076D-482A-BD42-CF57FDD0039D}" dt="2019-09-11T14:44:12.776" v="713" actId="20577"/>
        <pc:sldMkLst>
          <pc:docMk/>
          <pc:sldMk cId="3231386178" sldId="316"/>
        </pc:sldMkLst>
        <pc:spChg chg="mod">
          <ac:chgData name="Jes Borland" userId="eaaaa251-3522-4cc2-b5b5-f446ee3f9ba6" providerId="ADAL" clId="{2D54D38A-076D-482A-BD42-CF57FDD0039D}" dt="2019-09-10T22:00:51.835" v="507" actId="20577"/>
          <ac:spMkLst>
            <pc:docMk/>
            <pc:sldMk cId="3231386178" sldId="316"/>
            <ac:spMk id="2" creationId="{1CEA19C4-97D6-4113-8646-F66D2A7FD282}"/>
          </ac:spMkLst>
        </pc:spChg>
        <pc:spChg chg="mod">
          <ac:chgData name="Jes Borland" userId="eaaaa251-3522-4cc2-b5b5-f446ee3f9ba6" providerId="ADAL" clId="{2D54D38A-076D-482A-BD42-CF57FDD0039D}" dt="2019-09-11T14:44:12.776" v="713" actId="20577"/>
          <ac:spMkLst>
            <pc:docMk/>
            <pc:sldMk cId="3231386178" sldId="316"/>
            <ac:spMk id="3" creationId="{D9F39FF6-7556-4B83-85E0-5F3FBF1CF89A}"/>
          </ac:spMkLst>
        </pc:spChg>
      </pc:sldChg>
      <pc:sldChg chg="add">
        <pc:chgData name="Jes Borland" userId="eaaaa251-3522-4cc2-b5b5-f446ee3f9ba6" providerId="ADAL" clId="{2D54D38A-076D-482A-BD42-CF57FDD0039D}" dt="2019-09-10T19:48:07.070" v="426"/>
        <pc:sldMkLst>
          <pc:docMk/>
          <pc:sldMk cId="292439215" sldId="317"/>
        </pc:sldMkLst>
      </pc:sldChg>
      <pc:sldChg chg="del">
        <pc:chgData name="Jes Borland" userId="eaaaa251-3522-4cc2-b5b5-f446ee3f9ba6" providerId="ADAL" clId="{2D54D38A-076D-482A-BD42-CF57FDD0039D}" dt="2019-09-10T21:47:12.596" v="454" actId="2696"/>
        <pc:sldMkLst>
          <pc:docMk/>
          <pc:sldMk cId="4175355233" sldId="318"/>
        </pc:sldMkLst>
      </pc:sldChg>
      <pc:sldChg chg="addSp delSp modSp mod setBg modClrScheme chgLayout">
        <pc:chgData name="Jes Borland" userId="eaaaa251-3522-4cc2-b5b5-f446ee3f9ba6" providerId="ADAL" clId="{2D54D38A-076D-482A-BD42-CF57FDD0039D}" dt="2019-09-11T14:12:08.036" v="514" actId="26606"/>
        <pc:sldMkLst>
          <pc:docMk/>
          <pc:sldMk cId="1778801760" sldId="320"/>
        </pc:sldMkLst>
        <pc:spChg chg="mod">
          <ac:chgData name="Jes Borland" userId="eaaaa251-3522-4cc2-b5b5-f446ee3f9ba6" providerId="ADAL" clId="{2D54D38A-076D-482A-BD42-CF57FDD0039D}" dt="2019-09-11T14:12:08.036" v="514" actId="26606"/>
          <ac:spMkLst>
            <pc:docMk/>
            <pc:sldMk cId="1778801760" sldId="320"/>
            <ac:spMk id="2" creationId="{E983DC71-BEDA-4A4F-99FC-AA1F2AFA0944}"/>
          </ac:spMkLst>
        </pc:spChg>
        <pc:spChg chg="mod">
          <ac:chgData name="Jes Borland" userId="eaaaa251-3522-4cc2-b5b5-f446ee3f9ba6" providerId="ADAL" clId="{2D54D38A-076D-482A-BD42-CF57FDD0039D}" dt="2019-09-11T14:12:08.036" v="514" actId="26606"/>
          <ac:spMkLst>
            <pc:docMk/>
            <pc:sldMk cId="1778801760" sldId="320"/>
            <ac:spMk id="3" creationId="{09F44D64-4E2B-4123-A34C-9C4C70EE4077}"/>
          </ac:spMkLst>
        </pc:spChg>
        <pc:spChg chg="add del mod">
          <ac:chgData name="Jes Borland" userId="eaaaa251-3522-4cc2-b5b5-f446ee3f9ba6" providerId="ADAL" clId="{2D54D38A-076D-482A-BD42-CF57FDD0039D}" dt="2019-09-11T14:12:01.898" v="511"/>
          <ac:spMkLst>
            <pc:docMk/>
            <pc:sldMk cId="1778801760" sldId="320"/>
            <ac:spMk id="5" creationId="{8CEEC243-861D-46F2-A4D3-F5740F213837}"/>
          </ac:spMkLst>
        </pc:spChg>
        <pc:picChg chg="mod">
          <ac:chgData name="Jes Borland" userId="eaaaa251-3522-4cc2-b5b5-f446ee3f9ba6" providerId="ADAL" clId="{2D54D38A-076D-482A-BD42-CF57FDD0039D}" dt="2019-09-11T14:12:08.036" v="514" actId="26606"/>
          <ac:picMkLst>
            <pc:docMk/>
            <pc:sldMk cId="1778801760" sldId="320"/>
            <ac:picMk id="4" creationId="{EB12FD38-3842-47A8-83B8-FE640907BADF}"/>
          </ac:picMkLst>
        </pc:picChg>
      </pc:sldChg>
      <pc:sldChg chg="modSp">
        <pc:chgData name="Jes Borland" userId="eaaaa251-3522-4cc2-b5b5-f446ee3f9ba6" providerId="ADAL" clId="{2D54D38A-076D-482A-BD42-CF57FDD0039D}" dt="2019-09-10T21:50:34.429" v="481" actId="12"/>
        <pc:sldMkLst>
          <pc:docMk/>
          <pc:sldMk cId="1260732043" sldId="322"/>
        </pc:sldMkLst>
        <pc:spChg chg="mod">
          <ac:chgData name="Jes Borland" userId="eaaaa251-3522-4cc2-b5b5-f446ee3f9ba6" providerId="ADAL" clId="{2D54D38A-076D-482A-BD42-CF57FDD0039D}" dt="2019-09-10T21:50:34.429" v="481" actId="12"/>
          <ac:spMkLst>
            <pc:docMk/>
            <pc:sldMk cId="1260732043" sldId="322"/>
            <ac:spMk id="3" creationId="{10E10F4E-678B-40F1-A8B2-6169EB2B26CC}"/>
          </ac:spMkLst>
        </pc:spChg>
      </pc:sldChg>
      <pc:sldChg chg="addSp modSp">
        <pc:chgData name="Jes Borland" userId="eaaaa251-3522-4cc2-b5b5-f446ee3f9ba6" providerId="ADAL" clId="{2D54D38A-076D-482A-BD42-CF57FDD0039D}" dt="2019-09-10T21:58:21.874" v="488" actId="1076"/>
        <pc:sldMkLst>
          <pc:docMk/>
          <pc:sldMk cId="844745845" sldId="323"/>
        </pc:sldMkLst>
        <pc:spChg chg="add mod">
          <ac:chgData name="Jes Borland" userId="eaaaa251-3522-4cc2-b5b5-f446ee3f9ba6" providerId="ADAL" clId="{2D54D38A-076D-482A-BD42-CF57FDD0039D}" dt="2019-09-10T21:58:21.874" v="488" actId="1076"/>
          <ac:spMkLst>
            <pc:docMk/>
            <pc:sldMk cId="844745845" sldId="323"/>
            <ac:spMk id="6" creationId="{04403898-255B-482A-AF3F-AE84801BA3D3}"/>
          </ac:spMkLst>
        </pc:spChg>
        <pc:picChg chg="add mod">
          <ac:chgData name="Jes Borland" userId="eaaaa251-3522-4cc2-b5b5-f446ee3f9ba6" providerId="ADAL" clId="{2D54D38A-076D-482A-BD42-CF57FDD0039D}" dt="2019-09-10T21:57:59.577" v="483" actId="1076"/>
          <ac:picMkLst>
            <pc:docMk/>
            <pc:sldMk cId="844745845" sldId="323"/>
            <ac:picMk id="5" creationId="{3BB1264A-B430-45C1-BA26-BC442EA786F9}"/>
          </ac:picMkLst>
        </pc:picChg>
      </pc:sldChg>
      <pc:sldChg chg="addSp modSp">
        <pc:chgData name="Jes Borland" userId="eaaaa251-3522-4cc2-b5b5-f446ee3f9ba6" providerId="ADAL" clId="{2D54D38A-076D-482A-BD42-CF57FDD0039D}" dt="2019-09-10T21:59:21.669" v="492" actId="1076"/>
        <pc:sldMkLst>
          <pc:docMk/>
          <pc:sldMk cId="399934777" sldId="324"/>
        </pc:sldMkLst>
        <pc:picChg chg="add mod">
          <ac:chgData name="Jes Borland" userId="eaaaa251-3522-4cc2-b5b5-f446ee3f9ba6" providerId="ADAL" clId="{2D54D38A-076D-482A-BD42-CF57FDD0039D}" dt="2019-09-10T21:59:21.669" v="492" actId="1076"/>
          <ac:picMkLst>
            <pc:docMk/>
            <pc:sldMk cId="399934777" sldId="324"/>
            <ac:picMk id="4" creationId="{BD0D2819-5DF6-4D60-A85F-A68DF60C0CFD}"/>
          </ac:picMkLst>
        </pc:picChg>
      </pc:sldChg>
      <pc:sldChg chg="modSp">
        <pc:chgData name="Jes Borland" userId="eaaaa251-3522-4cc2-b5b5-f446ee3f9ba6" providerId="ADAL" clId="{2D54D38A-076D-482A-BD42-CF57FDD0039D}" dt="2019-09-11T14:44:27.458" v="715" actId="20577"/>
        <pc:sldMkLst>
          <pc:docMk/>
          <pc:sldMk cId="2608802724" sldId="325"/>
        </pc:sldMkLst>
        <pc:spChg chg="mod">
          <ac:chgData name="Jes Borland" userId="eaaaa251-3522-4cc2-b5b5-f446ee3f9ba6" providerId="ADAL" clId="{2D54D38A-076D-482A-BD42-CF57FDD0039D}" dt="2019-09-11T14:44:27.458" v="715" actId="20577"/>
          <ac:spMkLst>
            <pc:docMk/>
            <pc:sldMk cId="2608802724" sldId="325"/>
            <ac:spMk id="2" creationId="{6D24EA84-D4FF-4408-A45A-D18D7F066258}"/>
          </ac:spMkLst>
        </pc:spChg>
      </pc:sldChg>
      <pc:sldChg chg="del">
        <pc:chgData name="Jes Borland" userId="eaaaa251-3522-4cc2-b5b5-f446ee3f9ba6" providerId="ADAL" clId="{2D54D38A-076D-482A-BD42-CF57FDD0039D}" dt="2019-09-11T14:46:02.861" v="749" actId="2696"/>
        <pc:sldMkLst>
          <pc:docMk/>
          <pc:sldMk cId="2736209504" sldId="326"/>
        </pc:sldMkLst>
      </pc:sldChg>
      <pc:sldChg chg="modSp add ord modTransition">
        <pc:chgData name="Jes Borland" userId="eaaaa251-3522-4cc2-b5b5-f446ee3f9ba6" providerId="ADAL" clId="{2D54D38A-076D-482A-BD42-CF57FDD0039D}" dt="2019-09-10T19:38:47.966" v="387" actId="20577"/>
        <pc:sldMkLst>
          <pc:docMk/>
          <pc:sldMk cId="2197397221" sldId="327"/>
        </pc:sldMkLst>
        <pc:spChg chg="mod">
          <ac:chgData name="Jes Borland" userId="eaaaa251-3522-4cc2-b5b5-f446ee3f9ba6" providerId="ADAL" clId="{2D54D38A-076D-482A-BD42-CF57FDD0039D}" dt="2019-09-10T19:26:58.671" v="16" actId="20577"/>
          <ac:spMkLst>
            <pc:docMk/>
            <pc:sldMk cId="2197397221" sldId="327"/>
            <ac:spMk id="2" creationId="{64DDD68B-47D3-4E4D-86B3-282094FA80C1}"/>
          </ac:spMkLst>
        </pc:spChg>
        <pc:spChg chg="mod">
          <ac:chgData name="Jes Borland" userId="eaaaa251-3522-4cc2-b5b5-f446ee3f9ba6" providerId="ADAL" clId="{2D54D38A-076D-482A-BD42-CF57FDD0039D}" dt="2019-09-10T19:38:47.966" v="387" actId="20577"/>
          <ac:spMkLst>
            <pc:docMk/>
            <pc:sldMk cId="2197397221" sldId="327"/>
            <ac:spMk id="3" creationId="{A129DEAD-CAB5-43DF-A198-41D88ADDD901}"/>
          </ac:spMkLst>
        </pc:spChg>
      </pc:sldChg>
      <pc:sldChg chg="modSp add">
        <pc:chgData name="Jes Borland" userId="eaaaa251-3522-4cc2-b5b5-f446ee3f9ba6" providerId="ADAL" clId="{2D54D38A-076D-482A-BD42-CF57FDD0039D}" dt="2019-09-10T19:48:20.041" v="441" actId="20577"/>
        <pc:sldMkLst>
          <pc:docMk/>
          <pc:sldMk cId="201732275" sldId="328"/>
        </pc:sldMkLst>
        <pc:spChg chg="mod">
          <ac:chgData name="Jes Borland" userId="eaaaa251-3522-4cc2-b5b5-f446ee3f9ba6" providerId="ADAL" clId="{2D54D38A-076D-482A-BD42-CF57FDD0039D}" dt="2019-09-10T19:48:20.041" v="441" actId="20577"/>
          <ac:spMkLst>
            <pc:docMk/>
            <pc:sldMk cId="201732275" sldId="328"/>
            <ac:spMk id="2" creationId="{A8A7068E-DBCD-419E-B58C-F448777E6263}"/>
          </ac:spMkLst>
        </pc:spChg>
      </pc:sldChg>
      <pc:sldChg chg="add">
        <pc:chgData name="Jes Borland" userId="eaaaa251-3522-4cc2-b5b5-f446ee3f9ba6" providerId="ADAL" clId="{2D54D38A-076D-482A-BD42-CF57FDD0039D}" dt="2019-09-10T21:47:14.056" v="455"/>
        <pc:sldMkLst>
          <pc:docMk/>
          <pc:sldMk cId="2289435669" sldId="329"/>
        </pc:sldMkLst>
      </pc:sldChg>
      <pc:sldChg chg="addSp delSp modSp add del modTransition">
        <pc:chgData name="Jes Borland" userId="eaaaa251-3522-4cc2-b5b5-f446ee3f9ba6" providerId="ADAL" clId="{2D54D38A-076D-482A-BD42-CF57FDD0039D}" dt="2019-09-11T14:16:33.699" v="522" actId="2696"/>
        <pc:sldMkLst>
          <pc:docMk/>
          <pc:sldMk cId="975216183" sldId="330"/>
        </pc:sldMkLst>
        <pc:spChg chg="del">
          <ac:chgData name="Jes Borland" userId="eaaaa251-3522-4cc2-b5b5-f446ee3f9ba6" providerId="ADAL" clId="{2D54D38A-076D-482A-BD42-CF57FDD0039D}" dt="2019-09-11T14:16:12.815" v="517"/>
          <ac:spMkLst>
            <pc:docMk/>
            <pc:sldMk cId="975216183" sldId="330"/>
            <ac:spMk id="2" creationId="{62D775C6-5930-4634-B863-5A5E2C70128E}"/>
          </ac:spMkLst>
        </pc:spChg>
        <pc:spChg chg="del">
          <ac:chgData name="Jes Borland" userId="eaaaa251-3522-4cc2-b5b5-f446ee3f9ba6" providerId="ADAL" clId="{2D54D38A-076D-482A-BD42-CF57FDD0039D}" dt="2019-09-11T14:16:12.815" v="517"/>
          <ac:spMkLst>
            <pc:docMk/>
            <pc:sldMk cId="975216183" sldId="330"/>
            <ac:spMk id="3" creationId="{2B558FF2-823C-448F-9529-2BCB1DF248DE}"/>
          </ac:spMkLst>
        </pc:spChg>
        <pc:spChg chg="add mod">
          <ac:chgData name="Jes Borland" userId="eaaaa251-3522-4cc2-b5b5-f446ee3f9ba6" providerId="ADAL" clId="{2D54D38A-076D-482A-BD42-CF57FDD0039D}" dt="2019-09-11T14:16:12.815" v="517"/>
          <ac:spMkLst>
            <pc:docMk/>
            <pc:sldMk cId="975216183" sldId="330"/>
            <ac:spMk id="4" creationId="{8E7C3A74-C2E8-4986-95F4-D1BAF9D89E62}"/>
          </ac:spMkLst>
        </pc:spChg>
        <pc:spChg chg="add mod">
          <ac:chgData name="Jes Borland" userId="eaaaa251-3522-4cc2-b5b5-f446ee3f9ba6" providerId="ADAL" clId="{2D54D38A-076D-482A-BD42-CF57FDD0039D}" dt="2019-09-11T14:16:25.903" v="521"/>
          <ac:spMkLst>
            <pc:docMk/>
            <pc:sldMk cId="975216183" sldId="330"/>
            <ac:spMk id="5" creationId="{3C6BE997-12FB-45FD-8262-2627D05CCE26}"/>
          </ac:spMkLst>
        </pc:spChg>
      </pc:sldChg>
      <pc:sldChg chg="addSp delSp modSp add modTransition">
        <pc:chgData name="Jes Borland" userId="eaaaa251-3522-4cc2-b5b5-f446ee3f9ba6" providerId="ADAL" clId="{2D54D38A-076D-482A-BD42-CF57FDD0039D}" dt="2019-09-11T14:45:22.791" v="747" actId="20577"/>
        <pc:sldMkLst>
          <pc:docMk/>
          <pc:sldMk cId="2108917293" sldId="330"/>
        </pc:sldMkLst>
        <pc:spChg chg="del">
          <ac:chgData name="Jes Borland" userId="eaaaa251-3522-4cc2-b5b5-f446ee3f9ba6" providerId="ADAL" clId="{2D54D38A-076D-482A-BD42-CF57FDD0039D}" dt="2019-09-11T14:45:19.834" v="736"/>
          <ac:spMkLst>
            <pc:docMk/>
            <pc:sldMk cId="2108917293" sldId="330"/>
            <ac:spMk id="2" creationId="{AAEC061B-512D-4817-9CE0-A09C6A711701}"/>
          </ac:spMkLst>
        </pc:spChg>
        <pc:spChg chg="del">
          <ac:chgData name="Jes Borland" userId="eaaaa251-3522-4cc2-b5b5-f446ee3f9ba6" providerId="ADAL" clId="{2D54D38A-076D-482A-BD42-CF57FDD0039D}" dt="2019-09-11T14:45:19.834" v="736"/>
          <ac:spMkLst>
            <pc:docMk/>
            <pc:sldMk cId="2108917293" sldId="330"/>
            <ac:spMk id="3" creationId="{29C5B638-4049-489E-918A-36EDC09BDB52}"/>
          </ac:spMkLst>
        </pc:spChg>
        <pc:spChg chg="add mod">
          <ac:chgData name="Jes Borland" userId="eaaaa251-3522-4cc2-b5b5-f446ee3f9ba6" providerId="ADAL" clId="{2D54D38A-076D-482A-BD42-CF57FDD0039D}" dt="2019-09-11T14:45:22.791" v="747" actId="20577"/>
          <ac:spMkLst>
            <pc:docMk/>
            <pc:sldMk cId="2108917293" sldId="330"/>
            <ac:spMk id="4" creationId="{EEF0D4BF-AAC0-49DD-85F0-D73A1D624BEE}"/>
          </ac:spMkLst>
        </pc:spChg>
        <pc:spChg chg="add mod">
          <ac:chgData name="Jes Borland" userId="eaaaa251-3522-4cc2-b5b5-f446ee3f9ba6" providerId="ADAL" clId="{2D54D38A-076D-482A-BD42-CF57FDD0039D}" dt="2019-09-11T14:45:19.834" v="736"/>
          <ac:spMkLst>
            <pc:docMk/>
            <pc:sldMk cId="2108917293" sldId="330"/>
            <ac:spMk id="5" creationId="{EC81AE25-21D3-41A6-AC91-E019D2303B66}"/>
          </ac:spMkLst>
        </pc:spChg>
      </pc:sldChg>
      <pc:sldChg chg="modSp add">
        <pc:chgData name="Jes Borland" userId="eaaaa251-3522-4cc2-b5b5-f446ee3f9ba6" providerId="ADAL" clId="{2D54D38A-076D-482A-BD42-CF57FDD0039D}" dt="2019-09-11T14:46:24.212" v="765" actId="20577"/>
        <pc:sldMkLst>
          <pc:docMk/>
          <pc:sldMk cId="2455123048" sldId="331"/>
        </pc:sldMkLst>
        <pc:spChg chg="mod">
          <ac:chgData name="Jes Borland" userId="eaaaa251-3522-4cc2-b5b5-f446ee3f9ba6" providerId="ADAL" clId="{2D54D38A-076D-482A-BD42-CF57FDD0039D}" dt="2019-09-11T14:46:24.212" v="765" actId="20577"/>
          <ac:spMkLst>
            <pc:docMk/>
            <pc:sldMk cId="2455123048" sldId="331"/>
            <ac:spMk id="2" creationId="{CB29AC68-5C7A-4B7F-89C0-E6EE20C2088F}"/>
          </ac:spMkLst>
        </pc:spChg>
      </pc:sldChg>
      <pc:sldChg chg="modSp add">
        <pc:chgData name="Jes Borland" userId="eaaaa251-3522-4cc2-b5b5-f446ee3f9ba6" providerId="ADAL" clId="{2D54D38A-076D-482A-BD42-CF57FDD0039D}" dt="2019-09-11T14:50:31.107" v="857" actId="255"/>
        <pc:sldMkLst>
          <pc:docMk/>
          <pc:sldMk cId="1934526637" sldId="332"/>
        </pc:sldMkLst>
        <pc:graphicFrameChg chg="mod">
          <ac:chgData name="Jes Borland" userId="eaaaa251-3522-4cc2-b5b5-f446ee3f9ba6" providerId="ADAL" clId="{2D54D38A-076D-482A-BD42-CF57FDD0039D}" dt="2019-09-11T14:50:31.107" v="857" actId="255"/>
          <ac:graphicFrameMkLst>
            <pc:docMk/>
            <pc:sldMk cId="1934526637" sldId="332"/>
            <ac:graphicFrameMk id="4" creationId="{1BB5BFA4-B32E-458B-B3C4-E26C200DD249}"/>
          </ac:graphicFrameMkLst>
        </pc:graphicFrameChg>
      </pc:sldChg>
      <pc:sldChg chg="addSp delSp modSp add">
        <pc:chgData name="Jes Borland" userId="eaaaa251-3522-4cc2-b5b5-f446ee3f9ba6" providerId="ADAL" clId="{2D54D38A-076D-482A-BD42-CF57FDD0039D}" dt="2019-09-11T14:51:00.082" v="861" actId="255"/>
        <pc:sldMkLst>
          <pc:docMk/>
          <pc:sldMk cId="2707223503" sldId="333"/>
        </pc:sldMkLst>
        <pc:spChg chg="mod">
          <ac:chgData name="Jes Borland" userId="eaaaa251-3522-4cc2-b5b5-f446ee3f9ba6" providerId="ADAL" clId="{2D54D38A-076D-482A-BD42-CF57FDD0039D}" dt="2019-09-11T14:46:53.231" v="773" actId="20577"/>
          <ac:spMkLst>
            <pc:docMk/>
            <pc:sldMk cId="2707223503" sldId="333"/>
            <ac:spMk id="2" creationId="{F8008FAF-8B28-41D6-9013-B1548020315F}"/>
          </ac:spMkLst>
        </pc:spChg>
        <pc:spChg chg="del">
          <ac:chgData name="Jes Borland" userId="eaaaa251-3522-4cc2-b5b5-f446ee3f9ba6" providerId="ADAL" clId="{2D54D38A-076D-482A-BD42-CF57FDD0039D}" dt="2019-09-11T14:46:56.510" v="774" actId="478"/>
          <ac:spMkLst>
            <pc:docMk/>
            <pc:sldMk cId="2707223503" sldId="333"/>
            <ac:spMk id="3" creationId="{5D7E41A0-2838-468E-BF9B-B01A8CA625CD}"/>
          </ac:spMkLst>
        </pc:spChg>
        <pc:graphicFrameChg chg="add mod">
          <ac:chgData name="Jes Borland" userId="eaaaa251-3522-4cc2-b5b5-f446ee3f9ba6" providerId="ADAL" clId="{2D54D38A-076D-482A-BD42-CF57FDD0039D}" dt="2019-09-11T14:51:00.082" v="861" actId="255"/>
          <ac:graphicFrameMkLst>
            <pc:docMk/>
            <pc:sldMk cId="2707223503" sldId="333"/>
            <ac:graphicFrameMk id="4" creationId="{A67EE303-C5E3-4BCB-A7DF-F41D053FA7A0}"/>
          </ac:graphicFrameMkLst>
        </pc:graphicFrameChg>
      </pc:sldChg>
      <pc:sldChg chg="addSp delSp modSp add">
        <pc:chgData name="Jes Borland" userId="eaaaa251-3522-4cc2-b5b5-f446ee3f9ba6" providerId="ADAL" clId="{2D54D38A-076D-482A-BD42-CF57FDD0039D}" dt="2019-09-11T14:51:06.344" v="862" actId="255"/>
        <pc:sldMkLst>
          <pc:docMk/>
          <pc:sldMk cId="3955530372" sldId="334"/>
        </pc:sldMkLst>
        <pc:spChg chg="mod">
          <ac:chgData name="Jes Borland" userId="eaaaa251-3522-4cc2-b5b5-f446ee3f9ba6" providerId="ADAL" clId="{2D54D38A-076D-482A-BD42-CF57FDD0039D}" dt="2019-09-11T14:49:07.961" v="848" actId="20577"/>
          <ac:spMkLst>
            <pc:docMk/>
            <pc:sldMk cId="3955530372" sldId="334"/>
            <ac:spMk id="2" creationId="{2CBA4B7D-D69B-4AB4-96E3-0010C70D0651}"/>
          </ac:spMkLst>
        </pc:spChg>
        <pc:spChg chg="del">
          <ac:chgData name="Jes Borland" userId="eaaaa251-3522-4cc2-b5b5-f446ee3f9ba6" providerId="ADAL" clId="{2D54D38A-076D-482A-BD42-CF57FDD0039D}" dt="2019-09-11T14:49:12.372" v="849" actId="478"/>
          <ac:spMkLst>
            <pc:docMk/>
            <pc:sldMk cId="3955530372" sldId="334"/>
            <ac:spMk id="3" creationId="{75B4C73E-1FAF-468D-8DEF-69DA3D149F75}"/>
          </ac:spMkLst>
        </pc:spChg>
        <pc:graphicFrameChg chg="add mod">
          <ac:chgData name="Jes Borland" userId="eaaaa251-3522-4cc2-b5b5-f446ee3f9ba6" providerId="ADAL" clId="{2D54D38A-076D-482A-BD42-CF57FDD0039D}" dt="2019-09-11T14:51:06.344" v="862" actId="255"/>
          <ac:graphicFrameMkLst>
            <pc:docMk/>
            <pc:sldMk cId="3955530372" sldId="334"/>
            <ac:graphicFrameMk id="4" creationId="{BF8EBC59-9A2A-4705-856C-AB2314F0DCDE}"/>
          </ac:graphicFrameMkLst>
        </pc:graphicFrameChg>
      </pc:sldChg>
    </pc:docChg>
  </pc:docChgLst>
  <pc:docChgLst>
    <pc:chgData name="Jes Borland" userId="eaaaa251-3522-4cc2-b5b5-f446ee3f9ba6" providerId="ADAL" clId="{CDA7468F-025B-4CAD-AD97-DE88F2E6E694}"/>
    <pc:docChg chg="custSel addSld delSld modSld sldOrd">
      <pc:chgData name="Jes Borland" userId="eaaaa251-3522-4cc2-b5b5-f446ee3f9ba6" providerId="ADAL" clId="{CDA7468F-025B-4CAD-AD97-DE88F2E6E694}" dt="2019-09-10T01:45:35.927" v="609" actId="1362"/>
      <pc:docMkLst>
        <pc:docMk/>
      </pc:docMkLst>
      <pc:sldChg chg="ord">
        <pc:chgData name="Jes Borland" userId="eaaaa251-3522-4cc2-b5b5-f446ee3f9ba6" providerId="ADAL" clId="{CDA7468F-025B-4CAD-AD97-DE88F2E6E694}" dt="2019-09-09T21:55:43.714" v="101"/>
        <pc:sldMkLst>
          <pc:docMk/>
          <pc:sldMk cId="3065598341" sldId="258"/>
        </pc:sldMkLst>
      </pc:sldChg>
      <pc:sldChg chg="modSp del">
        <pc:chgData name="Jes Borland" userId="eaaaa251-3522-4cc2-b5b5-f446ee3f9ba6" providerId="ADAL" clId="{CDA7468F-025B-4CAD-AD97-DE88F2E6E694}" dt="2019-09-09T21:52:28.926" v="90" actId="2696"/>
        <pc:sldMkLst>
          <pc:docMk/>
          <pc:sldMk cId="3551545590" sldId="259"/>
        </pc:sldMkLst>
        <pc:spChg chg="mod">
          <ac:chgData name="Jes Borland" userId="eaaaa251-3522-4cc2-b5b5-f446ee3f9ba6" providerId="ADAL" clId="{CDA7468F-025B-4CAD-AD97-DE88F2E6E694}" dt="2019-09-09T21:52:03.516" v="26"/>
          <ac:spMkLst>
            <pc:docMk/>
            <pc:sldMk cId="3551545590" sldId="259"/>
            <ac:spMk id="3" creationId="{D5BC2E3A-BE44-4EA2-B96F-08DE161EA298}"/>
          </ac:spMkLst>
        </pc:spChg>
      </pc:sldChg>
      <pc:sldChg chg="del">
        <pc:chgData name="Jes Borland" userId="eaaaa251-3522-4cc2-b5b5-f446ee3f9ba6" providerId="ADAL" clId="{CDA7468F-025B-4CAD-AD97-DE88F2E6E694}" dt="2019-09-09T22:07:01.596" v="165" actId="2696"/>
        <pc:sldMkLst>
          <pc:docMk/>
          <pc:sldMk cId="3220291604" sldId="260"/>
        </pc:sldMkLst>
      </pc:sldChg>
      <pc:sldChg chg="modSp">
        <pc:chgData name="Jes Borland" userId="eaaaa251-3522-4cc2-b5b5-f446ee3f9ba6" providerId="ADAL" clId="{CDA7468F-025B-4CAD-AD97-DE88F2E6E694}" dt="2019-09-09T21:55:21.019" v="100" actId="12100"/>
        <pc:sldMkLst>
          <pc:docMk/>
          <pc:sldMk cId="890276648" sldId="261"/>
        </pc:sldMkLst>
        <pc:graphicFrameChg chg="mod">
          <ac:chgData name="Jes Borland" userId="eaaaa251-3522-4cc2-b5b5-f446ee3f9ba6" providerId="ADAL" clId="{CDA7468F-025B-4CAD-AD97-DE88F2E6E694}" dt="2019-09-09T21:55:21.019" v="100" actId="12100"/>
          <ac:graphicFrameMkLst>
            <pc:docMk/>
            <pc:sldMk cId="890276648" sldId="261"/>
            <ac:graphicFrameMk id="4" creationId="{1BB5BFA4-B32E-458B-B3C4-E26C200DD249}"/>
          </ac:graphicFrameMkLst>
        </pc:graphicFrameChg>
      </pc:sldChg>
      <pc:sldChg chg="modSp">
        <pc:chgData name="Jes Borland" userId="eaaaa251-3522-4cc2-b5b5-f446ee3f9ba6" providerId="ADAL" clId="{CDA7468F-025B-4CAD-AD97-DE88F2E6E694}" dt="2019-09-10T01:44:04.724" v="583" actId="20577"/>
        <pc:sldMkLst>
          <pc:docMk/>
          <pc:sldMk cId="3412524847" sldId="262"/>
        </pc:sldMkLst>
        <pc:spChg chg="mod">
          <ac:chgData name="Jes Borland" userId="eaaaa251-3522-4cc2-b5b5-f446ee3f9ba6" providerId="ADAL" clId="{CDA7468F-025B-4CAD-AD97-DE88F2E6E694}" dt="2019-09-10T01:44:04.724" v="583" actId="20577"/>
          <ac:spMkLst>
            <pc:docMk/>
            <pc:sldMk cId="3412524847" sldId="262"/>
            <ac:spMk id="3" creationId="{59F5002C-B804-4242-B320-8EF996D62EC9}"/>
          </ac:spMkLst>
        </pc:spChg>
      </pc:sldChg>
      <pc:sldChg chg="modSp">
        <pc:chgData name="Jes Borland" userId="eaaaa251-3522-4cc2-b5b5-f446ee3f9ba6" providerId="ADAL" clId="{CDA7468F-025B-4CAD-AD97-DE88F2E6E694}" dt="2019-09-10T01:41:24.776" v="560"/>
        <pc:sldMkLst>
          <pc:docMk/>
          <pc:sldMk cId="922191804" sldId="264"/>
        </pc:sldMkLst>
        <pc:spChg chg="mod">
          <ac:chgData name="Jes Borland" userId="eaaaa251-3522-4cc2-b5b5-f446ee3f9ba6" providerId="ADAL" clId="{CDA7468F-025B-4CAD-AD97-DE88F2E6E694}" dt="2019-09-10T01:41:24.776" v="560"/>
          <ac:spMkLst>
            <pc:docMk/>
            <pc:sldMk cId="922191804" sldId="264"/>
            <ac:spMk id="3" creationId="{4BF8DC20-FA79-43BF-9CB1-99B99A61971C}"/>
          </ac:spMkLst>
        </pc:spChg>
      </pc:sldChg>
      <pc:sldChg chg="del">
        <pc:chgData name="Jes Borland" userId="eaaaa251-3522-4cc2-b5b5-f446ee3f9ba6" providerId="ADAL" clId="{CDA7468F-025B-4CAD-AD97-DE88F2E6E694}" dt="2019-09-09T22:07:01.701" v="166" actId="2696"/>
        <pc:sldMkLst>
          <pc:docMk/>
          <pc:sldMk cId="1365365887" sldId="266"/>
        </pc:sldMkLst>
      </pc:sldChg>
      <pc:sldChg chg="del">
        <pc:chgData name="Jes Borland" userId="eaaaa251-3522-4cc2-b5b5-f446ee3f9ba6" providerId="ADAL" clId="{CDA7468F-025B-4CAD-AD97-DE88F2E6E694}" dt="2019-09-09T22:06:48.827" v="163" actId="2696"/>
        <pc:sldMkLst>
          <pc:docMk/>
          <pc:sldMk cId="187264197" sldId="267"/>
        </pc:sldMkLst>
      </pc:sldChg>
      <pc:sldChg chg="del">
        <pc:chgData name="Jes Borland" userId="eaaaa251-3522-4cc2-b5b5-f446ee3f9ba6" providerId="ADAL" clId="{CDA7468F-025B-4CAD-AD97-DE88F2E6E694}" dt="2019-09-09T22:07:49.640" v="193" actId="2696"/>
        <pc:sldMkLst>
          <pc:docMk/>
          <pc:sldMk cId="1543367841" sldId="273"/>
        </pc:sldMkLst>
      </pc:sldChg>
      <pc:sldChg chg="del">
        <pc:chgData name="Jes Borland" userId="eaaaa251-3522-4cc2-b5b5-f446ee3f9ba6" providerId="ADAL" clId="{CDA7468F-025B-4CAD-AD97-DE88F2E6E694}" dt="2019-09-09T22:07:54.213" v="195" actId="2696"/>
        <pc:sldMkLst>
          <pc:docMk/>
          <pc:sldMk cId="301791379" sldId="275"/>
        </pc:sldMkLst>
      </pc:sldChg>
      <pc:sldChg chg="del">
        <pc:chgData name="Jes Borland" userId="eaaaa251-3522-4cc2-b5b5-f446ee3f9ba6" providerId="ADAL" clId="{CDA7468F-025B-4CAD-AD97-DE88F2E6E694}" dt="2019-09-09T22:08:01.166" v="198" actId="2696"/>
        <pc:sldMkLst>
          <pc:docMk/>
          <pc:sldMk cId="1012451479" sldId="276"/>
        </pc:sldMkLst>
      </pc:sldChg>
      <pc:sldChg chg="del">
        <pc:chgData name="Jes Borland" userId="eaaaa251-3522-4cc2-b5b5-f446ee3f9ba6" providerId="ADAL" clId="{CDA7468F-025B-4CAD-AD97-DE88F2E6E694}" dt="2019-09-09T22:06:32.899" v="162" actId="2696"/>
        <pc:sldMkLst>
          <pc:docMk/>
          <pc:sldMk cId="2966591047" sldId="278"/>
        </pc:sldMkLst>
      </pc:sldChg>
      <pc:sldChg chg="del">
        <pc:chgData name="Jes Borland" userId="eaaaa251-3522-4cc2-b5b5-f446ee3f9ba6" providerId="ADAL" clId="{CDA7468F-025B-4CAD-AD97-DE88F2E6E694}" dt="2019-09-09T22:06:31.716" v="161" actId="2696"/>
        <pc:sldMkLst>
          <pc:docMk/>
          <pc:sldMk cId="2244142080" sldId="280"/>
        </pc:sldMkLst>
      </pc:sldChg>
      <pc:sldChg chg="del">
        <pc:chgData name="Jes Borland" userId="eaaaa251-3522-4cc2-b5b5-f446ee3f9ba6" providerId="ADAL" clId="{CDA7468F-025B-4CAD-AD97-DE88F2E6E694}" dt="2019-09-09T22:07:55.671" v="196" actId="2696"/>
        <pc:sldMkLst>
          <pc:docMk/>
          <pc:sldMk cId="1293605092" sldId="286"/>
        </pc:sldMkLst>
      </pc:sldChg>
      <pc:sldChg chg="del">
        <pc:chgData name="Jes Borland" userId="eaaaa251-3522-4cc2-b5b5-f446ee3f9ba6" providerId="ADAL" clId="{CDA7468F-025B-4CAD-AD97-DE88F2E6E694}" dt="2019-09-09T22:07:57.411" v="197" actId="2696"/>
        <pc:sldMkLst>
          <pc:docMk/>
          <pc:sldMk cId="4148364233" sldId="287"/>
        </pc:sldMkLst>
      </pc:sldChg>
      <pc:sldChg chg="del">
        <pc:chgData name="Jes Borland" userId="eaaaa251-3522-4cc2-b5b5-f446ee3f9ba6" providerId="ADAL" clId="{CDA7468F-025B-4CAD-AD97-DE88F2E6E694}" dt="2019-09-09T22:07:50.804" v="194" actId="2696"/>
        <pc:sldMkLst>
          <pc:docMk/>
          <pc:sldMk cId="268953070" sldId="288"/>
        </pc:sldMkLst>
      </pc:sldChg>
      <pc:sldChg chg="modSp">
        <pc:chgData name="Jes Borland" userId="eaaaa251-3522-4cc2-b5b5-f446ee3f9ba6" providerId="ADAL" clId="{CDA7468F-025B-4CAD-AD97-DE88F2E6E694}" dt="2019-09-10T01:12:30.036" v="280" actId="6549"/>
        <pc:sldMkLst>
          <pc:docMk/>
          <pc:sldMk cId="3567663547" sldId="292"/>
        </pc:sldMkLst>
        <pc:spChg chg="mod">
          <ac:chgData name="Jes Borland" userId="eaaaa251-3522-4cc2-b5b5-f446ee3f9ba6" providerId="ADAL" clId="{CDA7468F-025B-4CAD-AD97-DE88F2E6E694}" dt="2019-09-10T01:12:30.036" v="280" actId="6549"/>
          <ac:spMkLst>
            <pc:docMk/>
            <pc:sldMk cId="3567663547" sldId="292"/>
            <ac:spMk id="3" creationId="{2898F7C2-A1B0-4194-A444-FB188B650AF7}"/>
          </ac:spMkLst>
        </pc:spChg>
      </pc:sldChg>
      <pc:sldChg chg="modSp">
        <pc:chgData name="Jes Borland" userId="eaaaa251-3522-4cc2-b5b5-f446ee3f9ba6" providerId="ADAL" clId="{CDA7468F-025B-4CAD-AD97-DE88F2E6E694}" dt="2019-09-10T01:45:35.927" v="609" actId="1362"/>
        <pc:sldMkLst>
          <pc:docMk/>
          <pc:sldMk cId="575166668" sldId="294"/>
        </pc:sldMkLst>
        <pc:spChg chg="mod">
          <ac:chgData name="Jes Borland" userId="eaaaa251-3522-4cc2-b5b5-f446ee3f9ba6" providerId="ADAL" clId="{CDA7468F-025B-4CAD-AD97-DE88F2E6E694}" dt="2019-09-10T01:40:58.165" v="554" actId="6549"/>
          <ac:spMkLst>
            <pc:docMk/>
            <pc:sldMk cId="575166668" sldId="294"/>
            <ac:spMk id="3" creationId="{DBDE2734-40B3-4488-8C91-C8634FC344B7}"/>
          </ac:spMkLst>
        </pc:spChg>
        <pc:picChg chg="mod">
          <ac:chgData name="Jes Borland" userId="eaaaa251-3522-4cc2-b5b5-f446ee3f9ba6" providerId="ADAL" clId="{CDA7468F-025B-4CAD-AD97-DE88F2E6E694}" dt="2019-09-10T01:45:35.927" v="609" actId="1362"/>
          <ac:picMkLst>
            <pc:docMk/>
            <pc:sldMk cId="575166668" sldId="294"/>
            <ac:picMk id="7" creationId="{7DD49367-C70D-47CF-899C-4B7B1B3E71D2}"/>
          </ac:picMkLst>
        </pc:picChg>
      </pc:sldChg>
      <pc:sldChg chg="del">
        <pc:chgData name="Jes Borland" userId="eaaaa251-3522-4cc2-b5b5-f446ee3f9ba6" providerId="ADAL" clId="{CDA7468F-025B-4CAD-AD97-DE88F2E6E694}" dt="2019-09-09T22:06:50.747" v="164" actId="2696"/>
        <pc:sldMkLst>
          <pc:docMk/>
          <pc:sldMk cId="3864950610" sldId="295"/>
        </pc:sldMkLst>
      </pc:sldChg>
      <pc:sldChg chg="modSp">
        <pc:chgData name="Jes Borland" userId="eaaaa251-3522-4cc2-b5b5-f446ee3f9ba6" providerId="ADAL" clId="{CDA7468F-025B-4CAD-AD97-DE88F2E6E694}" dt="2019-09-09T22:06:18.273" v="160" actId="15"/>
        <pc:sldMkLst>
          <pc:docMk/>
          <pc:sldMk cId="1498619550" sldId="302"/>
        </pc:sldMkLst>
        <pc:spChg chg="mod">
          <ac:chgData name="Jes Borland" userId="eaaaa251-3522-4cc2-b5b5-f446ee3f9ba6" providerId="ADAL" clId="{CDA7468F-025B-4CAD-AD97-DE88F2E6E694}" dt="2019-09-09T22:06:18.273" v="160" actId="15"/>
          <ac:spMkLst>
            <pc:docMk/>
            <pc:sldMk cId="1498619550" sldId="302"/>
            <ac:spMk id="3" creationId="{D3CF7E8C-F2C9-4BB0-B9A1-47926BD3E19F}"/>
          </ac:spMkLst>
        </pc:spChg>
      </pc:sldChg>
      <pc:sldChg chg="del">
        <pc:chgData name="Jes Borland" userId="eaaaa251-3522-4cc2-b5b5-f446ee3f9ba6" providerId="ADAL" clId="{CDA7468F-025B-4CAD-AD97-DE88F2E6E694}" dt="2019-09-09T22:07:01.855" v="169" actId="2696"/>
        <pc:sldMkLst>
          <pc:docMk/>
          <pc:sldMk cId="435607450" sldId="303"/>
        </pc:sldMkLst>
      </pc:sldChg>
      <pc:sldChg chg="modSp">
        <pc:chgData name="Jes Borland" userId="eaaaa251-3522-4cc2-b5b5-f446ee3f9ba6" providerId="ADAL" clId="{CDA7468F-025B-4CAD-AD97-DE88F2E6E694}" dt="2019-09-10T01:44:37.407" v="607" actId="20577"/>
        <pc:sldMkLst>
          <pc:docMk/>
          <pc:sldMk cId="3160962165" sldId="315"/>
        </pc:sldMkLst>
        <pc:spChg chg="mod">
          <ac:chgData name="Jes Borland" userId="eaaaa251-3522-4cc2-b5b5-f446ee3f9ba6" providerId="ADAL" clId="{CDA7468F-025B-4CAD-AD97-DE88F2E6E694}" dt="2019-09-10T01:44:37.407" v="607" actId="20577"/>
          <ac:spMkLst>
            <pc:docMk/>
            <pc:sldMk cId="3160962165" sldId="315"/>
            <ac:spMk id="3" creationId="{AB3849CA-11A4-438D-B192-AB0E8C22B214}"/>
          </ac:spMkLst>
        </pc:spChg>
      </pc:sldChg>
      <pc:sldChg chg="del">
        <pc:chgData name="Jes Borland" userId="eaaaa251-3522-4cc2-b5b5-f446ee3f9ba6" providerId="ADAL" clId="{CDA7468F-025B-4CAD-AD97-DE88F2E6E694}" dt="2019-09-09T22:07:01.775" v="168" actId="2696"/>
        <pc:sldMkLst>
          <pc:docMk/>
          <pc:sldMk cId="3231386178" sldId="316"/>
        </pc:sldMkLst>
      </pc:sldChg>
      <pc:sldChg chg="del">
        <pc:chgData name="Jes Borland" userId="eaaaa251-3522-4cc2-b5b5-f446ee3f9ba6" providerId="ADAL" clId="{CDA7468F-025B-4CAD-AD97-DE88F2E6E694}" dt="2019-09-09T22:07:01.744" v="167" actId="2696"/>
        <pc:sldMkLst>
          <pc:docMk/>
          <pc:sldMk cId="292439215" sldId="317"/>
        </pc:sldMkLst>
      </pc:sldChg>
      <pc:sldChg chg="modSp add">
        <pc:chgData name="Jes Borland" userId="eaaaa251-3522-4cc2-b5b5-f446ee3f9ba6" providerId="ADAL" clId="{CDA7468F-025B-4CAD-AD97-DE88F2E6E694}" dt="2019-09-09T21:42:42.556" v="10"/>
        <pc:sldMkLst>
          <pc:docMk/>
          <pc:sldMk cId="1228007262" sldId="319"/>
        </pc:sldMkLst>
        <pc:spChg chg="mod">
          <ac:chgData name="Jes Borland" userId="eaaaa251-3522-4cc2-b5b5-f446ee3f9ba6" providerId="ADAL" clId="{CDA7468F-025B-4CAD-AD97-DE88F2E6E694}" dt="2019-09-09T21:42:40.761" v="9" actId="20577"/>
          <ac:spMkLst>
            <pc:docMk/>
            <pc:sldMk cId="1228007262" sldId="319"/>
            <ac:spMk id="2" creationId="{09198903-6273-489A-8C88-8511C23FA0E4}"/>
          </ac:spMkLst>
        </pc:spChg>
        <pc:spChg chg="mod">
          <ac:chgData name="Jes Borland" userId="eaaaa251-3522-4cc2-b5b5-f446ee3f9ba6" providerId="ADAL" clId="{CDA7468F-025B-4CAD-AD97-DE88F2E6E694}" dt="2019-09-09T21:42:42.556" v="10"/>
          <ac:spMkLst>
            <pc:docMk/>
            <pc:sldMk cId="1228007262" sldId="319"/>
            <ac:spMk id="3" creationId="{BA769C63-82A1-477F-8BF3-5AC44A5416A2}"/>
          </ac:spMkLst>
        </pc:spChg>
      </pc:sldChg>
      <pc:sldChg chg="addSp modSp add modNotesTx">
        <pc:chgData name="Jes Borland" userId="eaaaa251-3522-4cc2-b5b5-f446ee3f9ba6" providerId="ADAL" clId="{CDA7468F-025B-4CAD-AD97-DE88F2E6E694}" dt="2019-09-09T21:52:19.905" v="89" actId="20577"/>
        <pc:sldMkLst>
          <pc:docMk/>
          <pc:sldMk cId="1778801760" sldId="320"/>
        </pc:sldMkLst>
        <pc:spChg chg="add mod">
          <ac:chgData name="Jes Borland" userId="eaaaa251-3522-4cc2-b5b5-f446ee3f9ba6" providerId="ADAL" clId="{CDA7468F-025B-4CAD-AD97-DE88F2E6E694}" dt="2019-09-09T21:51:25.831" v="25" actId="20577"/>
          <ac:spMkLst>
            <pc:docMk/>
            <pc:sldMk cId="1778801760" sldId="320"/>
            <ac:spMk id="2" creationId="{E983DC71-BEDA-4A4F-99FC-AA1F2AFA0944}"/>
          </ac:spMkLst>
        </pc:spChg>
        <pc:spChg chg="add mod">
          <ac:chgData name="Jes Borland" userId="eaaaa251-3522-4cc2-b5b5-f446ee3f9ba6" providerId="ADAL" clId="{CDA7468F-025B-4CAD-AD97-DE88F2E6E694}" dt="2019-09-09T21:52:06.140" v="27"/>
          <ac:spMkLst>
            <pc:docMk/>
            <pc:sldMk cId="1778801760" sldId="320"/>
            <ac:spMk id="3" creationId="{09F44D64-4E2B-4123-A34C-9C4C70EE4077}"/>
          </ac:spMkLst>
        </pc:spChg>
        <pc:picChg chg="add mod">
          <ac:chgData name="Jes Borland" userId="eaaaa251-3522-4cc2-b5b5-f446ee3f9ba6" providerId="ADAL" clId="{CDA7468F-025B-4CAD-AD97-DE88F2E6E694}" dt="2019-09-09T21:51:19.531" v="15" actId="1076"/>
          <ac:picMkLst>
            <pc:docMk/>
            <pc:sldMk cId="1778801760" sldId="320"/>
            <ac:picMk id="4" creationId="{EB12FD38-3842-47A8-83B8-FE640907BADF}"/>
          </ac:picMkLst>
        </pc:picChg>
      </pc:sldChg>
      <pc:sldChg chg="addSp delSp modSp add modNotesTx">
        <pc:chgData name="Jes Borland" userId="eaaaa251-3522-4cc2-b5b5-f446ee3f9ba6" providerId="ADAL" clId="{CDA7468F-025B-4CAD-AD97-DE88F2E6E694}" dt="2019-09-10T01:24:10.822" v="300" actId="20577"/>
        <pc:sldMkLst>
          <pc:docMk/>
          <pc:sldMk cId="4209427780" sldId="321"/>
        </pc:sldMkLst>
        <pc:spChg chg="mod">
          <ac:chgData name="Jes Borland" userId="eaaaa251-3522-4cc2-b5b5-f446ee3f9ba6" providerId="ADAL" clId="{CDA7468F-025B-4CAD-AD97-DE88F2E6E694}" dt="2019-09-09T21:56:11.348" v="111" actId="20577"/>
          <ac:spMkLst>
            <pc:docMk/>
            <pc:sldMk cId="4209427780" sldId="321"/>
            <ac:spMk id="2" creationId="{FBB579A8-F95D-4AC0-AA00-117112FB7BF0}"/>
          </ac:spMkLst>
        </pc:spChg>
        <pc:spChg chg="del mod">
          <ac:chgData name="Jes Borland" userId="eaaaa251-3522-4cc2-b5b5-f446ee3f9ba6" providerId="ADAL" clId="{CDA7468F-025B-4CAD-AD97-DE88F2E6E694}" dt="2019-09-10T01:23:56.187" v="286"/>
          <ac:spMkLst>
            <pc:docMk/>
            <pc:sldMk cId="4209427780" sldId="321"/>
            <ac:spMk id="3" creationId="{E4B5F977-9A6F-4B53-85BA-C309B44C7875}"/>
          </ac:spMkLst>
        </pc:spChg>
        <pc:picChg chg="add mod">
          <ac:chgData name="Jes Borland" userId="eaaaa251-3522-4cc2-b5b5-f446ee3f9ba6" providerId="ADAL" clId="{CDA7468F-025B-4CAD-AD97-DE88F2E6E694}" dt="2019-09-10T01:24:08.065" v="289" actId="14100"/>
          <ac:picMkLst>
            <pc:docMk/>
            <pc:sldMk cId="4209427780" sldId="321"/>
            <ac:picMk id="4" creationId="{F7718D13-9917-4E0F-8E69-19A27F37EF6E}"/>
          </ac:picMkLst>
        </pc:picChg>
      </pc:sldChg>
      <pc:sldChg chg="modSp add modNotesTx">
        <pc:chgData name="Jes Borland" userId="eaaaa251-3522-4cc2-b5b5-f446ee3f9ba6" providerId="ADAL" clId="{CDA7468F-025B-4CAD-AD97-DE88F2E6E694}" dt="2019-09-10T01:32:51.964" v="547" actId="20577"/>
        <pc:sldMkLst>
          <pc:docMk/>
          <pc:sldMk cId="1260732043" sldId="322"/>
        </pc:sldMkLst>
        <pc:spChg chg="mod">
          <ac:chgData name="Jes Borland" userId="eaaaa251-3522-4cc2-b5b5-f446ee3f9ba6" providerId="ADAL" clId="{CDA7468F-025B-4CAD-AD97-DE88F2E6E694}" dt="2019-09-09T21:56:27.647" v="134" actId="20577"/>
          <ac:spMkLst>
            <pc:docMk/>
            <pc:sldMk cId="1260732043" sldId="322"/>
            <ac:spMk id="2" creationId="{D72FF4FC-3C40-4A08-9838-8114F1F2C1BE}"/>
          </ac:spMkLst>
        </pc:spChg>
        <pc:spChg chg="mod">
          <ac:chgData name="Jes Borland" userId="eaaaa251-3522-4cc2-b5b5-f446ee3f9ba6" providerId="ADAL" clId="{CDA7468F-025B-4CAD-AD97-DE88F2E6E694}" dt="2019-09-10T01:32:41.213" v="501" actId="20577"/>
          <ac:spMkLst>
            <pc:docMk/>
            <pc:sldMk cId="1260732043" sldId="322"/>
            <ac:spMk id="3" creationId="{10E10F4E-678B-40F1-A8B2-6169EB2B26CC}"/>
          </ac:spMkLst>
        </pc:spChg>
      </pc:sldChg>
      <pc:sldChg chg="modSp add">
        <pc:chgData name="Jes Borland" userId="eaaaa251-3522-4cc2-b5b5-f446ee3f9ba6" providerId="ADAL" clId="{CDA7468F-025B-4CAD-AD97-DE88F2E6E694}" dt="2019-09-10T01:41:13.054" v="559" actId="20577"/>
        <pc:sldMkLst>
          <pc:docMk/>
          <pc:sldMk cId="844745845" sldId="323"/>
        </pc:sldMkLst>
        <pc:spChg chg="mod">
          <ac:chgData name="Jes Borland" userId="eaaaa251-3522-4cc2-b5b5-f446ee3f9ba6" providerId="ADAL" clId="{CDA7468F-025B-4CAD-AD97-DE88F2E6E694}" dt="2019-09-09T22:00:27.714" v="149" actId="20577"/>
          <ac:spMkLst>
            <pc:docMk/>
            <pc:sldMk cId="844745845" sldId="323"/>
            <ac:spMk id="2" creationId="{72AE7B10-06C4-4FBC-BBE1-F33A0E7003F9}"/>
          </ac:spMkLst>
        </pc:spChg>
        <pc:spChg chg="mod">
          <ac:chgData name="Jes Borland" userId="eaaaa251-3522-4cc2-b5b5-f446ee3f9ba6" providerId="ADAL" clId="{CDA7468F-025B-4CAD-AD97-DE88F2E6E694}" dt="2019-09-10T01:41:13.054" v="559" actId="20577"/>
          <ac:spMkLst>
            <pc:docMk/>
            <pc:sldMk cId="844745845" sldId="323"/>
            <ac:spMk id="3" creationId="{CFBCBBF7-03F2-4B3B-A9CB-515B0F8FA93E}"/>
          </ac:spMkLst>
        </pc:spChg>
      </pc:sldChg>
      <pc:sldChg chg="modSp add">
        <pc:chgData name="Jes Borland" userId="eaaaa251-3522-4cc2-b5b5-f446ee3f9ba6" providerId="ADAL" clId="{CDA7468F-025B-4CAD-AD97-DE88F2E6E694}" dt="2019-09-10T01:41:37.210" v="564" actId="20577"/>
        <pc:sldMkLst>
          <pc:docMk/>
          <pc:sldMk cId="399934777" sldId="324"/>
        </pc:sldMkLst>
        <pc:spChg chg="mod">
          <ac:chgData name="Jes Borland" userId="eaaaa251-3522-4cc2-b5b5-f446ee3f9ba6" providerId="ADAL" clId="{CDA7468F-025B-4CAD-AD97-DE88F2E6E694}" dt="2019-09-09T22:00:32.113" v="155" actId="20577"/>
          <ac:spMkLst>
            <pc:docMk/>
            <pc:sldMk cId="399934777" sldId="324"/>
            <ac:spMk id="2" creationId="{7CA7BA58-5AB4-4979-BC84-A8209E59DBC7}"/>
          </ac:spMkLst>
        </pc:spChg>
        <pc:spChg chg="mod">
          <ac:chgData name="Jes Borland" userId="eaaaa251-3522-4cc2-b5b5-f446ee3f9ba6" providerId="ADAL" clId="{CDA7468F-025B-4CAD-AD97-DE88F2E6E694}" dt="2019-09-10T01:41:37.210" v="564" actId="20577"/>
          <ac:spMkLst>
            <pc:docMk/>
            <pc:sldMk cId="399934777" sldId="324"/>
            <ac:spMk id="3" creationId="{3313F452-FA81-4FE3-B576-AAE64938A9EC}"/>
          </ac:spMkLst>
        </pc:spChg>
      </pc:sldChg>
      <pc:sldChg chg="modSp add">
        <pc:chgData name="Jes Borland" userId="eaaaa251-3522-4cc2-b5b5-f446ee3f9ba6" providerId="ADAL" clId="{CDA7468F-025B-4CAD-AD97-DE88F2E6E694}" dt="2019-09-09T22:07:30.361" v="192" actId="20577"/>
        <pc:sldMkLst>
          <pc:docMk/>
          <pc:sldMk cId="2608802724" sldId="325"/>
        </pc:sldMkLst>
        <pc:spChg chg="mod">
          <ac:chgData name="Jes Borland" userId="eaaaa251-3522-4cc2-b5b5-f446ee3f9ba6" providerId="ADAL" clId="{CDA7468F-025B-4CAD-AD97-DE88F2E6E694}" dt="2019-09-09T22:07:30.361" v="192" actId="20577"/>
          <ac:spMkLst>
            <pc:docMk/>
            <pc:sldMk cId="2608802724" sldId="325"/>
            <ac:spMk id="2" creationId="{6D24EA84-D4FF-4408-A45A-D18D7F066258}"/>
          </ac:spMkLst>
        </pc:spChg>
      </pc:sldChg>
      <pc:sldChg chg="modSp add">
        <pc:chgData name="Jes Borland" userId="eaaaa251-3522-4cc2-b5b5-f446ee3f9ba6" providerId="ADAL" clId="{CDA7468F-025B-4CAD-AD97-DE88F2E6E694}" dt="2019-09-09T22:08:47.978" v="279" actId="20577"/>
        <pc:sldMkLst>
          <pc:docMk/>
          <pc:sldMk cId="2736209504" sldId="326"/>
        </pc:sldMkLst>
        <pc:spChg chg="mod">
          <ac:chgData name="Jes Borland" userId="eaaaa251-3522-4cc2-b5b5-f446ee3f9ba6" providerId="ADAL" clId="{CDA7468F-025B-4CAD-AD97-DE88F2E6E694}" dt="2019-09-09T22:08:47.978" v="279" actId="20577"/>
          <ac:spMkLst>
            <pc:docMk/>
            <pc:sldMk cId="2736209504" sldId="326"/>
            <ac:spMk id="2" creationId="{5874FF52-0447-4842-B83A-D1A8E7D79D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E9A91-7B11-4C29-BC5A-81BF74471A3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F924484-2889-4241-8B7C-EFA6811F8B99}">
      <dgm:prSet/>
      <dgm:spPr>
        <a:ln>
          <a:noFill/>
        </a:ln>
      </dgm:spPr>
      <dgm:t>
        <a:bodyPr/>
        <a:lstStyle/>
        <a:p>
          <a:r>
            <a:rPr lang="en-US" dirty="0">
              <a:solidFill>
                <a:schemeClr val="bg1"/>
              </a:solidFill>
            </a:rPr>
            <a:t>Document</a:t>
          </a:r>
        </a:p>
      </dgm:t>
    </dgm:pt>
    <dgm:pt modelId="{72256141-5056-4014-A270-FA25222E4154}" type="parTrans" cxnId="{6015BF6E-9596-4488-9CB1-724784DE80D3}">
      <dgm:prSet/>
      <dgm:spPr/>
      <dgm:t>
        <a:bodyPr/>
        <a:lstStyle/>
        <a:p>
          <a:endParaRPr lang="en-US"/>
        </a:p>
      </dgm:t>
    </dgm:pt>
    <dgm:pt modelId="{691A1C69-3274-42FF-9590-5AC0FE7E810C}" type="sibTrans" cxnId="{6015BF6E-9596-4488-9CB1-724784DE80D3}">
      <dgm:prSet/>
      <dgm:spPr/>
      <dgm:t>
        <a:bodyPr/>
        <a:lstStyle/>
        <a:p>
          <a:endParaRPr lang="en-US"/>
        </a:p>
      </dgm:t>
    </dgm:pt>
    <dgm:pt modelId="{1CD3CCD6-9BE1-4961-BAD1-2437F0541092}">
      <dgm:prSet/>
      <dgm:spPr>
        <a:ln>
          <a:noFill/>
        </a:ln>
      </dgm:spPr>
      <dgm:t>
        <a:bodyPr/>
        <a:lstStyle/>
        <a:p>
          <a:r>
            <a:rPr lang="en-US">
              <a:solidFill>
                <a:schemeClr val="bg1"/>
              </a:solidFill>
            </a:rPr>
            <a:t>Key/Value</a:t>
          </a:r>
          <a:endParaRPr lang="en-US" dirty="0">
            <a:solidFill>
              <a:schemeClr val="bg1"/>
            </a:solidFill>
          </a:endParaRPr>
        </a:p>
      </dgm:t>
    </dgm:pt>
    <dgm:pt modelId="{219915ED-61AD-4BD4-ACE6-2B30BAFE6C02}" type="parTrans" cxnId="{B852E58D-74F9-4DE9-9F12-544F22FFB0FC}">
      <dgm:prSet/>
      <dgm:spPr/>
      <dgm:t>
        <a:bodyPr/>
        <a:lstStyle/>
        <a:p>
          <a:endParaRPr lang="en-US"/>
        </a:p>
      </dgm:t>
    </dgm:pt>
    <dgm:pt modelId="{BE2791BC-9CD6-4152-8FBB-16D7EB8BD898}" type="sibTrans" cxnId="{B852E58D-74F9-4DE9-9F12-544F22FFB0FC}">
      <dgm:prSet/>
      <dgm:spPr/>
      <dgm:t>
        <a:bodyPr/>
        <a:lstStyle/>
        <a:p>
          <a:endParaRPr lang="en-US"/>
        </a:p>
      </dgm:t>
    </dgm:pt>
    <dgm:pt modelId="{94F7A51F-57E5-4B58-A286-310C8D61AB84}">
      <dgm:prSet/>
      <dgm:spPr>
        <a:ln>
          <a:noFill/>
        </a:ln>
      </dgm:spPr>
      <dgm:t>
        <a:bodyPr/>
        <a:lstStyle/>
        <a:p>
          <a:r>
            <a:rPr lang="en-US">
              <a:solidFill>
                <a:schemeClr val="bg1"/>
              </a:solidFill>
            </a:rPr>
            <a:t>Wide column </a:t>
          </a:r>
          <a:endParaRPr lang="en-US" dirty="0">
            <a:solidFill>
              <a:schemeClr val="bg1"/>
            </a:solidFill>
          </a:endParaRPr>
        </a:p>
      </dgm:t>
    </dgm:pt>
    <dgm:pt modelId="{615B97D2-C8D9-4ED6-9BB8-18797D8C553E}" type="parTrans" cxnId="{FE16DD16-47B4-45C9-8B38-DB24CEAB88C6}">
      <dgm:prSet/>
      <dgm:spPr/>
      <dgm:t>
        <a:bodyPr/>
        <a:lstStyle/>
        <a:p>
          <a:endParaRPr lang="en-US"/>
        </a:p>
      </dgm:t>
    </dgm:pt>
    <dgm:pt modelId="{6A56EC2B-305E-4820-89E4-23438AA83C0E}" type="sibTrans" cxnId="{FE16DD16-47B4-45C9-8B38-DB24CEAB88C6}">
      <dgm:prSet/>
      <dgm:spPr/>
      <dgm:t>
        <a:bodyPr/>
        <a:lstStyle/>
        <a:p>
          <a:endParaRPr lang="en-US"/>
        </a:p>
      </dgm:t>
    </dgm:pt>
    <dgm:pt modelId="{95D1BAC8-82BB-4E20-BF00-096831C11C62}">
      <dgm:prSet/>
      <dgm:spPr>
        <a:ln>
          <a:noFill/>
        </a:ln>
      </dgm:spPr>
      <dgm:t>
        <a:bodyPr/>
        <a:lstStyle/>
        <a:p>
          <a:r>
            <a:rPr lang="en-US" dirty="0">
              <a:solidFill>
                <a:schemeClr val="bg1"/>
              </a:solidFill>
            </a:rPr>
            <a:t>Graph </a:t>
          </a:r>
        </a:p>
      </dgm:t>
    </dgm:pt>
    <dgm:pt modelId="{7F6BF763-9D94-4EF8-BFC2-F0952FE96108}" type="parTrans" cxnId="{A0478DD5-BF2D-4990-93B5-6B25EBE42B5A}">
      <dgm:prSet/>
      <dgm:spPr/>
      <dgm:t>
        <a:bodyPr/>
        <a:lstStyle/>
        <a:p>
          <a:endParaRPr lang="en-US"/>
        </a:p>
      </dgm:t>
    </dgm:pt>
    <dgm:pt modelId="{327CCDA3-0DC4-4845-9307-CA0CE9AFE94B}" type="sibTrans" cxnId="{A0478DD5-BF2D-4990-93B5-6B25EBE42B5A}">
      <dgm:prSet/>
      <dgm:spPr/>
      <dgm:t>
        <a:bodyPr/>
        <a:lstStyle/>
        <a:p>
          <a:endParaRPr lang="en-US"/>
        </a:p>
      </dgm:t>
    </dgm:pt>
    <dgm:pt modelId="{76B5554B-65D0-4B9D-B9B8-180E093DF193}" type="pres">
      <dgm:prSet presAssocID="{6A6E9A91-7B11-4C29-BC5A-81BF74471A39}" presName="diagram" presStyleCnt="0">
        <dgm:presLayoutVars>
          <dgm:dir/>
          <dgm:resizeHandles val="exact"/>
        </dgm:presLayoutVars>
      </dgm:prSet>
      <dgm:spPr/>
    </dgm:pt>
    <dgm:pt modelId="{C345ED9B-4650-4361-A400-1DC599967BCD}" type="pres">
      <dgm:prSet presAssocID="{7F924484-2889-4241-8B7C-EFA6811F8B99}" presName="node" presStyleLbl="node1" presStyleIdx="0" presStyleCnt="4">
        <dgm:presLayoutVars>
          <dgm:bulletEnabled val="1"/>
        </dgm:presLayoutVars>
      </dgm:prSet>
      <dgm:spPr/>
    </dgm:pt>
    <dgm:pt modelId="{823703C2-9E27-41ED-B60D-052A771BC825}" type="pres">
      <dgm:prSet presAssocID="{691A1C69-3274-42FF-9590-5AC0FE7E810C}" presName="sibTrans" presStyleCnt="0"/>
      <dgm:spPr/>
    </dgm:pt>
    <dgm:pt modelId="{4E9EA209-F545-470B-AE93-D8072B348942}" type="pres">
      <dgm:prSet presAssocID="{1CD3CCD6-9BE1-4961-BAD1-2437F0541092}" presName="node" presStyleLbl="node1" presStyleIdx="1" presStyleCnt="4">
        <dgm:presLayoutVars>
          <dgm:bulletEnabled val="1"/>
        </dgm:presLayoutVars>
      </dgm:prSet>
      <dgm:spPr/>
    </dgm:pt>
    <dgm:pt modelId="{2BE4BFE1-D08A-400E-9BC2-B9D3CADDC34A}" type="pres">
      <dgm:prSet presAssocID="{BE2791BC-9CD6-4152-8FBB-16D7EB8BD898}" presName="sibTrans" presStyleCnt="0"/>
      <dgm:spPr/>
    </dgm:pt>
    <dgm:pt modelId="{F9FC5848-B05B-4A33-B907-EA4F653CC405}" type="pres">
      <dgm:prSet presAssocID="{94F7A51F-57E5-4B58-A286-310C8D61AB84}" presName="node" presStyleLbl="node1" presStyleIdx="2" presStyleCnt="4">
        <dgm:presLayoutVars>
          <dgm:bulletEnabled val="1"/>
        </dgm:presLayoutVars>
      </dgm:prSet>
      <dgm:spPr/>
    </dgm:pt>
    <dgm:pt modelId="{FC6B9C88-56F8-49FA-BDB4-B7FFBC213BA3}" type="pres">
      <dgm:prSet presAssocID="{6A56EC2B-305E-4820-89E4-23438AA83C0E}" presName="sibTrans" presStyleCnt="0"/>
      <dgm:spPr/>
    </dgm:pt>
    <dgm:pt modelId="{AB1DD97D-8A5D-4149-993A-A2EFC5951460}" type="pres">
      <dgm:prSet presAssocID="{95D1BAC8-82BB-4E20-BF00-096831C11C62}" presName="node" presStyleLbl="node1" presStyleIdx="3" presStyleCnt="4">
        <dgm:presLayoutVars>
          <dgm:bulletEnabled val="1"/>
        </dgm:presLayoutVars>
      </dgm:prSet>
      <dgm:spPr/>
    </dgm:pt>
  </dgm:ptLst>
  <dgm:cxnLst>
    <dgm:cxn modelId="{402E4609-E6A0-47EB-B0C0-ABD63BC4EE9E}" type="presOf" srcId="{7F924484-2889-4241-8B7C-EFA6811F8B99}" destId="{C345ED9B-4650-4361-A400-1DC599967BCD}" srcOrd="0" destOrd="0" presId="urn:microsoft.com/office/officeart/2005/8/layout/default"/>
    <dgm:cxn modelId="{FE16DD16-47B4-45C9-8B38-DB24CEAB88C6}" srcId="{6A6E9A91-7B11-4C29-BC5A-81BF74471A39}" destId="{94F7A51F-57E5-4B58-A286-310C8D61AB84}" srcOrd="2" destOrd="0" parTransId="{615B97D2-C8D9-4ED6-9BB8-18797D8C553E}" sibTransId="{6A56EC2B-305E-4820-89E4-23438AA83C0E}"/>
    <dgm:cxn modelId="{A7A14731-DFDE-4717-8EAD-1246B1044C5E}" type="presOf" srcId="{6A6E9A91-7B11-4C29-BC5A-81BF74471A39}" destId="{76B5554B-65D0-4B9D-B9B8-180E093DF193}" srcOrd="0" destOrd="0" presId="urn:microsoft.com/office/officeart/2005/8/layout/default"/>
    <dgm:cxn modelId="{7E4D0E49-271A-4487-A5DB-EDB1D9555D86}" type="presOf" srcId="{95D1BAC8-82BB-4E20-BF00-096831C11C62}" destId="{AB1DD97D-8A5D-4149-993A-A2EFC5951460}" srcOrd="0" destOrd="0" presId="urn:microsoft.com/office/officeart/2005/8/layout/default"/>
    <dgm:cxn modelId="{6015BF6E-9596-4488-9CB1-724784DE80D3}" srcId="{6A6E9A91-7B11-4C29-BC5A-81BF74471A39}" destId="{7F924484-2889-4241-8B7C-EFA6811F8B99}" srcOrd="0" destOrd="0" parTransId="{72256141-5056-4014-A270-FA25222E4154}" sibTransId="{691A1C69-3274-42FF-9590-5AC0FE7E810C}"/>
    <dgm:cxn modelId="{B852E58D-74F9-4DE9-9F12-544F22FFB0FC}" srcId="{6A6E9A91-7B11-4C29-BC5A-81BF74471A39}" destId="{1CD3CCD6-9BE1-4961-BAD1-2437F0541092}" srcOrd="1" destOrd="0" parTransId="{219915ED-61AD-4BD4-ACE6-2B30BAFE6C02}" sibTransId="{BE2791BC-9CD6-4152-8FBB-16D7EB8BD898}"/>
    <dgm:cxn modelId="{A0478DD5-BF2D-4990-93B5-6B25EBE42B5A}" srcId="{6A6E9A91-7B11-4C29-BC5A-81BF74471A39}" destId="{95D1BAC8-82BB-4E20-BF00-096831C11C62}" srcOrd="3" destOrd="0" parTransId="{7F6BF763-9D94-4EF8-BFC2-F0952FE96108}" sibTransId="{327CCDA3-0DC4-4845-9307-CA0CE9AFE94B}"/>
    <dgm:cxn modelId="{A9945AE0-4727-4C0C-9658-6A035FBB827F}" type="presOf" srcId="{94F7A51F-57E5-4B58-A286-310C8D61AB84}" destId="{F9FC5848-B05B-4A33-B907-EA4F653CC405}" srcOrd="0" destOrd="0" presId="urn:microsoft.com/office/officeart/2005/8/layout/default"/>
    <dgm:cxn modelId="{769867FA-5932-4C6F-951D-141C060C131E}" type="presOf" srcId="{1CD3CCD6-9BE1-4961-BAD1-2437F0541092}" destId="{4E9EA209-F545-470B-AE93-D8072B348942}" srcOrd="0" destOrd="0" presId="urn:microsoft.com/office/officeart/2005/8/layout/default"/>
    <dgm:cxn modelId="{4E064C66-6610-4F86-8E27-338F200F424E}" type="presParOf" srcId="{76B5554B-65D0-4B9D-B9B8-180E093DF193}" destId="{C345ED9B-4650-4361-A400-1DC599967BCD}" srcOrd="0" destOrd="0" presId="urn:microsoft.com/office/officeart/2005/8/layout/default"/>
    <dgm:cxn modelId="{3BEB4D28-DB52-4747-A403-41EE136D8BE4}" type="presParOf" srcId="{76B5554B-65D0-4B9D-B9B8-180E093DF193}" destId="{823703C2-9E27-41ED-B60D-052A771BC825}" srcOrd="1" destOrd="0" presId="urn:microsoft.com/office/officeart/2005/8/layout/default"/>
    <dgm:cxn modelId="{62354677-5F6D-40DD-8B54-75A139ED9CEA}" type="presParOf" srcId="{76B5554B-65D0-4B9D-B9B8-180E093DF193}" destId="{4E9EA209-F545-470B-AE93-D8072B348942}" srcOrd="2" destOrd="0" presId="urn:microsoft.com/office/officeart/2005/8/layout/default"/>
    <dgm:cxn modelId="{C31BCD8E-F583-40CE-BAA6-C88CE30FCFA3}" type="presParOf" srcId="{76B5554B-65D0-4B9D-B9B8-180E093DF193}" destId="{2BE4BFE1-D08A-400E-9BC2-B9D3CADDC34A}" srcOrd="3" destOrd="0" presId="urn:microsoft.com/office/officeart/2005/8/layout/default"/>
    <dgm:cxn modelId="{3F6C40D2-38FB-473F-9689-94AB6D4817C1}" type="presParOf" srcId="{76B5554B-65D0-4B9D-B9B8-180E093DF193}" destId="{F9FC5848-B05B-4A33-B907-EA4F653CC405}" srcOrd="4" destOrd="0" presId="urn:microsoft.com/office/officeart/2005/8/layout/default"/>
    <dgm:cxn modelId="{AD6E455F-8C70-4742-AC59-680307E5ADE4}" type="presParOf" srcId="{76B5554B-65D0-4B9D-B9B8-180E093DF193}" destId="{FC6B9C88-56F8-49FA-BDB4-B7FFBC213BA3}" srcOrd="5" destOrd="0" presId="urn:microsoft.com/office/officeart/2005/8/layout/default"/>
    <dgm:cxn modelId="{A0E69C24-7CD3-4850-815B-3B4FB34DB8F3}" type="presParOf" srcId="{76B5554B-65D0-4B9D-B9B8-180E093DF193}" destId="{AB1DD97D-8A5D-4149-993A-A2EFC595146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23F170-D1EF-4DDA-B693-10E307CF009E}"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F4B4A8AD-0A68-49F9-87C4-4519D455BFFE}">
      <dgm:prSet phldrT="[Text]"/>
      <dgm:spPr/>
      <dgm:t>
        <a:bodyPr/>
        <a:lstStyle/>
        <a:p>
          <a:r>
            <a:rPr lang="en-US" dirty="0"/>
            <a:t>Client 1 sees:</a:t>
          </a:r>
        </a:p>
      </dgm:t>
    </dgm:pt>
    <dgm:pt modelId="{D8A4A6D9-8494-4C03-AC52-CE2E6F16BD3B}" type="parTrans" cxnId="{A8506DFE-5D34-4A5F-B3FF-CC2AFD2EEE09}">
      <dgm:prSet/>
      <dgm:spPr/>
      <dgm:t>
        <a:bodyPr/>
        <a:lstStyle/>
        <a:p>
          <a:endParaRPr lang="en-US"/>
        </a:p>
      </dgm:t>
    </dgm:pt>
    <dgm:pt modelId="{65CA8A39-A7A9-4CDE-9BA1-2084D48669A8}" type="sibTrans" cxnId="{A8506DFE-5D34-4A5F-B3FF-CC2AFD2EEE09}">
      <dgm:prSet/>
      <dgm:spPr/>
      <dgm:t>
        <a:bodyPr/>
        <a:lstStyle/>
        <a:p>
          <a:endParaRPr lang="en-US"/>
        </a:p>
      </dgm:t>
    </dgm:pt>
    <dgm:pt modelId="{9AA5316B-8382-4C43-96AE-D9251EAFBEFE}">
      <dgm:prSet/>
      <dgm:spPr/>
      <dgm:t>
        <a:bodyPr/>
        <a:lstStyle/>
        <a:p>
          <a:r>
            <a:rPr lang="en-US"/>
            <a:t>Jes </a:t>
          </a:r>
          <a:endParaRPr lang="en-US" dirty="0"/>
        </a:p>
      </dgm:t>
    </dgm:pt>
    <dgm:pt modelId="{89DE157D-C4DD-4688-BC9C-E57E5C5AC82F}" type="parTrans" cxnId="{C9CC119E-32AC-438A-85DC-61A886E41F3C}">
      <dgm:prSet/>
      <dgm:spPr/>
      <dgm:t>
        <a:bodyPr/>
        <a:lstStyle/>
        <a:p>
          <a:endParaRPr lang="en-US"/>
        </a:p>
      </dgm:t>
    </dgm:pt>
    <dgm:pt modelId="{FE05C997-86CC-4BF0-86B7-7E49B528BA61}" type="sibTrans" cxnId="{C9CC119E-32AC-438A-85DC-61A886E41F3C}">
      <dgm:prSet/>
      <dgm:spPr/>
      <dgm:t>
        <a:bodyPr/>
        <a:lstStyle/>
        <a:p>
          <a:endParaRPr lang="en-US"/>
        </a:p>
      </dgm:t>
    </dgm:pt>
    <dgm:pt modelId="{177EAFEB-451F-442B-8743-BC4C9579F1F3}">
      <dgm:prSet/>
      <dgm:spPr/>
      <dgm:t>
        <a:bodyPr/>
        <a:lstStyle/>
        <a:p>
          <a:r>
            <a:rPr lang="en-US"/>
            <a:t>Erin </a:t>
          </a:r>
          <a:endParaRPr lang="en-US" dirty="0"/>
        </a:p>
      </dgm:t>
    </dgm:pt>
    <dgm:pt modelId="{E7A67B73-F717-4C08-918D-C9ADB59FF39A}" type="parTrans" cxnId="{E47B7B82-2683-44DC-A280-7EFE5E93DC4F}">
      <dgm:prSet/>
      <dgm:spPr/>
      <dgm:t>
        <a:bodyPr/>
        <a:lstStyle/>
        <a:p>
          <a:endParaRPr lang="en-US"/>
        </a:p>
      </dgm:t>
    </dgm:pt>
    <dgm:pt modelId="{3221DA09-F13A-4013-9686-ED90BEDB5907}" type="sibTrans" cxnId="{E47B7B82-2683-44DC-A280-7EFE5E93DC4F}">
      <dgm:prSet/>
      <dgm:spPr/>
      <dgm:t>
        <a:bodyPr/>
        <a:lstStyle/>
        <a:p>
          <a:endParaRPr lang="en-US"/>
        </a:p>
      </dgm:t>
    </dgm:pt>
    <dgm:pt modelId="{ACDDE5EE-3C0D-47C3-9F66-8865433F7F7A}">
      <dgm:prSet/>
      <dgm:spPr/>
      <dgm:t>
        <a:bodyPr/>
        <a:lstStyle/>
        <a:p>
          <a:r>
            <a:rPr lang="en-US" dirty="0"/>
            <a:t>Client 2 sees:</a:t>
          </a:r>
        </a:p>
      </dgm:t>
    </dgm:pt>
    <dgm:pt modelId="{B460F3E7-7A83-45B8-A61A-E85B8381E7A7}" type="parTrans" cxnId="{6B1B0E0D-5A6C-4874-8651-0D8A034ABC64}">
      <dgm:prSet/>
      <dgm:spPr/>
      <dgm:t>
        <a:bodyPr/>
        <a:lstStyle/>
        <a:p>
          <a:endParaRPr lang="en-US"/>
        </a:p>
      </dgm:t>
    </dgm:pt>
    <dgm:pt modelId="{8A9C7FC1-2226-4331-889A-4B41AE767D67}" type="sibTrans" cxnId="{6B1B0E0D-5A6C-4874-8651-0D8A034ABC64}">
      <dgm:prSet/>
      <dgm:spPr/>
      <dgm:t>
        <a:bodyPr/>
        <a:lstStyle/>
        <a:p>
          <a:endParaRPr lang="en-US"/>
        </a:p>
      </dgm:t>
    </dgm:pt>
    <dgm:pt modelId="{E1E84C2F-0A1A-46BE-A181-6084E535937A}">
      <dgm:prSet/>
      <dgm:spPr/>
      <dgm:t>
        <a:bodyPr/>
        <a:lstStyle/>
        <a:p>
          <a:r>
            <a:rPr lang="en-US"/>
            <a:t>Jes</a:t>
          </a:r>
          <a:endParaRPr lang="en-US" dirty="0"/>
        </a:p>
      </dgm:t>
    </dgm:pt>
    <dgm:pt modelId="{4BE20AAA-7269-40A6-A645-CB001E71FD3F}" type="parTrans" cxnId="{B8960BE7-1439-4EA5-9F9F-727E8CC25AC2}">
      <dgm:prSet/>
      <dgm:spPr/>
      <dgm:t>
        <a:bodyPr/>
        <a:lstStyle/>
        <a:p>
          <a:endParaRPr lang="en-US"/>
        </a:p>
      </dgm:t>
    </dgm:pt>
    <dgm:pt modelId="{E6C77899-8264-4459-B7D4-61B213795B46}" type="sibTrans" cxnId="{B8960BE7-1439-4EA5-9F9F-727E8CC25AC2}">
      <dgm:prSet/>
      <dgm:spPr/>
      <dgm:t>
        <a:bodyPr/>
        <a:lstStyle/>
        <a:p>
          <a:endParaRPr lang="en-US"/>
        </a:p>
      </dgm:t>
    </dgm:pt>
    <dgm:pt modelId="{8600DF41-913A-425D-A69F-9FC23FA4A426}">
      <dgm:prSet/>
      <dgm:spPr>
        <a:solidFill>
          <a:schemeClr val="tx2">
            <a:lumMod val="75000"/>
          </a:schemeClr>
        </a:solidFill>
      </dgm:spPr>
      <dgm:t>
        <a:bodyPr/>
        <a:lstStyle/>
        <a:p>
          <a:r>
            <a:rPr lang="en-US" dirty="0"/>
            <a:t>Client 3 sees:</a:t>
          </a:r>
        </a:p>
      </dgm:t>
    </dgm:pt>
    <dgm:pt modelId="{00FB8338-1625-4A01-8A2D-ADFB0DEE3792}" type="parTrans" cxnId="{BAA6E25E-AEA4-455A-A1B8-A79D26E8A8F5}">
      <dgm:prSet/>
      <dgm:spPr/>
      <dgm:t>
        <a:bodyPr/>
        <a:lstStyle/>
        <a:p>
          <a:endParaRPr lang="en-US"/>
        </a:p>
      </dgm:t>
    </dgm:pt>
    <dgm:pt modelId="{F562167B-FD5E-4E89-A484-D682FCCC395E}" type="sibTrans" cxnId="{BAA6E25E-AEA4-455A-A1B8-A79D26E8A8F5}">
      <dgm:prSet/>
      <dgm:spPr/>
      <dgm:t>
        <a:bodyPr/>
        <a:lstStyle/>
        <a:p>
          <a:endParaRPr lang="en-US"/>
        </a:p>
      </dgm:t>
    </dgm:pt>
    <dgm:pt modelId="{5A8E1720-90CD-41B2-95DD-04BFA7065A6A}">
      <dgm:prSet/>
      <dgm:spPr/>
      <dgm:t>
        <a:bodyPr/>
        <a:lstStyle/>
        <a:p>
          <a:r>
            <a:rPr lang="en-US"/>
            <a:t>Jes </a:t>
          </a:r>
          <a:endParaRPr lang="en-US" dirty="0"/>
        </a:p>
      </dgm:t>
    </dgm:pt>
    <dgm:pt modelId="{75619B72-FC0F-4D32-90B6-EC156D0EA87F}" type="parTrans" cxnId="{12B20E57-891E-4A96-81B4-544673E4826D}">
      <dgm:prSet/>
      <dgm:spPr/>
      <dgm:t>
        <a:bodyPr/>
        <a:lstStyle/>
        <a:p>
          <a:endParaRPr lang="en-US"/>
        </a:p>
      </dgm:t>
    </dgm:pt>
    <dgm:pt modelId="{DA6269D5-5733-41A0-BB27-52FA0FE64C5D}" type="sibTrans" cxnId="{12B20E57-891E-4A96-81B4-544673E4826D}">
      <dgm:prSet/>
      <dgm:spPr/>
      <dgm:t>
        <a:bodyPr/>
        <a:lstStyle/>
        <a:p>
          <a:endParaRPr lang="en-US"/>
        </a:p>
      </dgm:t>
    </dgm:pt>
    <dgm:pt modelId="{3F44692D-4434-4077-84F1-6E203214E1D3}">
      <dgm:prSet/>
      <dgm:spPr/>
      <dgm:t>
        <a:bodyPr/>
        <a:lstStyle/>
        <a:p>
          <a:r>
            <a:rPr lang="en-US"/>
            <a:t>Erin</a:t>
          </a:r>
          <a:endParaRPr lang="en-US" dirty="0"/>
        </a:p>
      </dgm:t>
    </dgm:pt>
    <dgm:pt modelId="{2FD32253-0FAC-4C15-AA86-A337B62F54FE}" type="parTrans" cxnId="{F0BDA84B-69CD-4955-8E2A-88659DC292E4}">
      <dgm:prSet/>
      <dgm:spPr/>
      <dgm:t>
        <a:bodyPr/>
        <a:lstStyle/>
        <a:p>
          <a:endParaRPr lang="en-US"/>
        </a:p>
      </dgm:t>
    </dgm:pt>
    <dgm:pt modelId="{80958C70-55AF-4276-9EEA-A086AC77091F}" type="sibTrans" cxnId="{F0BDA84B-69CD-4955-8E2A-88659DC292E4}">
      <dgm:prSet/>
      <dgm:spPr/>
      <dgm:t>
        <a:bodyPr/>
        <a:lstStyle/>
        <a:p>
          <a:endParaRPr lang="en-US"/>
        </a:p>
      </dgm:t>
    </dgm:pt>
    <dgm:pt modelId="{A87FC430-51C0-41A2-B60C-32C1C0DA7449}">
      <dgm:prSet/>
      <dgm:spPr/>
      <dgm:t>
        <a:bodyPr/>
        <a:lstStyle/>
        <a:p>
          <a:r>
            <a:rPr lang="en-US"/>
            <a:t>Sarah</a:t>
          </a:r>
          <a:endParaRPr lang="en-US" dirty="0"/>
        </a:p>
      </dgm:t>
    </dgm:pt>
    <dgm:pt modelId="{52607BC4-3976-4E58-BEDA-912D3FFCEA02}" type="parTrans" cxnId="{51A2DC28-05E9-45C2-8F41-2E7B9DA97CA8}">
      <dgm:prSet/>
      <dgm:spPr/>
      <dgm:t>
        <a:bodyPr/>
        <a:lstStyle/>
        <a:p>
          <a:endParaRPr lang="en-US"/>
        </a:p>
      </dgm:t>
    </dgm:pt>
    <dgm:pt modelId="{A3BABECD-F32C-4B95-BFB1-3640C3C2E921}" type="sibTrans" cxnId="{51A2DC28-05E9-45C2-8F41-2E7B9DA97CA8}">
      <dgm:prSet/>
      <dgm:spPr/>
      <dgm:t>
        <a:bodyPr/>
        <a:lstStyle/>
        <a:p>
          <a:endParaRPr lang="en-US"/>
        </a:p>
      </dgm:t>
    </dgm:pt>
    <dgm:pt modelId="{20D13333-DA06-4157-A658-9E1E27ADEDE6}" type="pres">
      <dgm:prSet presAssocID="{4D23F170-D1EF-4DDA-B693-10E307CF009E}" presName="Name0" presStyleCnt="0">
        <dgm:presLayoutVars>
          <dgm:chMax/>
          <dgm:chPref/>
          <dgm:dir/>
          <dgm:animLvl val="lvl"/>
        </dgm:presLayoutVars>
      </dgm:prSet>
      <dgm:spPr/>
    </dgm:pt>
    <dgm:pt modelId="{2E0C5432-0B83-48D7-81F4-06AD531C4C7B}" type="pres">
      <dgm:prSet presAssocID="{F4B4A8AD-0A68-49F9-87C4-4519D455BFFE}" presName="composite" presStyleCnt="0"/>
      <dgm:spPr/>
    </dgm:pt>
    <dgm:pt modelId="{EAF4ED6E-AC6F-4ADA-B7E1-EABE0AFF3A17}" type="pres">
      <dgm:prSet presAssocID="{F4B4A8AD-0A68-49F9-87C4-4519D455BFFE}" presName="Parent1" presStyleLbl="node1" presStyleIdx="0" presStyleCnt="6">
        <dgm:presLayoutVars>
          <dgm:chMax val="1"/>
          <dgm:chPref val="1"/>
          <dgm:bulletEnabled val="1"/>
        </dgm:presLayoutVars>
      </dgm:prSet>
      <dgm:spPr/>
    </dgm:pt>
    <dgm:pt modelId="{404F1137-6B53-4543-904B-0C2428A2532A}" type="pres">
      <dgm:prSet presAssocID="{F4B4A8AD-0A68-49F9-87C4-4519D455BFFE}" presName="Childtext1" presStyleLbl="revTx" presStyleIdx="0" presStyleCnt="3">
        <dgm:presLayoutVars>
          <dgm:chMax val="0"/>
          <dgm:chPref val="0"/>
          <dgm:bulletEnabled val="1"/>
        </dgm:presLayoutVars>
      </dgm:prSet>
      <dgm:spPr/>
    </dgm:pt>
    <dgm:pt modelId="{CA58D543-AEEF-44D2-860D-B894F71C9D43}" type="pres">
      <dgm:prSet presAssocID="{F4B4A8AD-0A68-49F9-87C4-4519D455BFFE}" presName="BalanceSpacing" presStyleCnt="0"/>
      <dgm:spPr/>
    </dgm:pt>
    <dgm:pt modelId="{094339AA-34DE-42AB-9C2C-019F71192D73}" type="pres">
      <dgm:prSet presAssocID="{F4B4A8AD-0A68-49F9-87C4-4519D455BFFE}" presName="BalanceSpacing1" presStyleCnt="0"/>
      <dgm:spPr/>
    </dgm:pt>
    <dgm:pt modelId="{F85215F5-A56E-4B7D-AA49-C850DB9F0CAF}" type="pres">
      <dgm:prSet presAssocID="{65CA8A39-A7A9-4CDE-9BA1-2084D48669A8}" presName="Accent1Text" presStyleLbl="node1" presStyleIdx="1" presStyleCnt="6"/>
      <dgm:spPr/>
    </dgm:pt>
    <dgm:pt modelId="{6593D4D2-F7A6-4872-8563-29727539D9AE}" type="pres">
      <dgm:prSet presAssocID="{65CA8A39-A7A9-4CDE-9BA1-2084D48669A8}" presName="spaceBetweenRectangles" presStyleCnt="0"/>
      <dgm:spPr/>
    </dgm:pt>
    <dgm:pt modelId="{47BD3D04-D2C1-4099-99FB-9C35E6090B4C}" type="pres">
      <dgm:prSet presAssocID="{ACDDE5EE-3C0D-47C3-9F66-8865433F7F7A}" presName="composite" presStyleCnt="0"/>
      <dgm:spPr/>
    </dgm:pt>
    <dgm:pt modelId="{9E73DCD6-FA7E-4706-A07C-B9946FF5B7DB}" type="pres">
      <dgm:prSet presAssocID="{ACDDE5EE-3C0D-47C3-9F66-8865433F7F7A}" presName="Parent1" presStyleLbl="node1" presStyleIdx="2" presStyleCnt="6">
        <dgm:presLayoutVars>
          <dgm:chMax val="1"/>
          <dgm:chPref val="1"/>
          <dgm:bulletEnabled val="1"/>
        </dgm:presLayoutVars>
      </dgm:prSet>
      <dgm:spPr/>
    </dgm:pt>
    <dgm:pt modelId="{94CF352C-67A7-4FCF-8574-6971023AD259}" type="pres">
      <dgm:prSet presAssocID="{ACDDE5EE-3C0D-47C3-9F66-8865433F7F7A}" presName="Childtext1" presStyleLbl="revTx" presStyleIdx="1" presStyleCnt="3">
        <dgm:presLayoutVars>
          <dgm:chMax val="0"/>
          <dgm:chPref val="0"/>
          <dgm:bulletEnabled val="1"/>
        </dgm:presLayoutVars>
      </dgm:prSet>
      <dgm:spPr/>
    </dgm:pt>
    <dgm:pt modelId="{B6751923-0E95-43DF-B7F9-41E8D1329350}" type="pres">
      <dgm:prSet presAssocID="{ACDDE5EE-3C0D-47C3-9F66-8865433F7F7A}" presName="BalanceSpacing" presStyleCnt="0"/>
      <dgm:spPr/>
    </dgm:pt>
    <dgm:pt modelId="{B2D0E8EE-EC20-4B2E-895E-49A70C0C2FC4}" type="pres">
      <dgm:prSet presAssocID="{ACDDE5EE-3C0D-47C3-9F66-8865433F7F7A}" presName="BalanceSpacing1" presStyleCnt="0"/>
      <dgm:spPr/>
    </dgm:pt>
    <dgm:pt modelId="{A2F3C5B3-072B-416B-8716-F9D117FDEBC1}" type="pres">
      <dgm:prSet presAssocID="{8A9C7FC1-2226-4331-889A-4B41AE767D67}" presName="Accent1Text" presStyleLbl="node1" presStyleIdx="3" presStyleCnt="6"/>
      <dgm:spPr/>
    </dgm:pt>
    <dgm:pt modelId="{45A276D7-EA3E-43F5-B190-040BE0271427}" type="pres">
      <dgm:prSet presAssocID="{8A9C7FC1-2226-4331-889A-4B41AE767D67}" presName="spaceBetweenRectangles" presStyleCnt="0"/>
      <dgm:spPr/>
    </dgm:pt>
    <dgm:pt modelId="{CED06F3B-3ED3-42F3-9EB1-23D0A93BDF8F}" type="pres">
      <dgm:prSet presAssocID="{8600DF41-913A-425D-A69F-9FC23FA4A426}" presName="composite" presStyleCnt="0"/>
      <dgm:spPr/>
    </dgm:pt>
    <dgm:pt modelId="{FBA046C2-54A9-47F7-B5B1-108CDDA75C6C}" type="pres">
      <dgm:prSet presAssocID="{8600DF41-913A-425D-A69F-9FC23FA4A426}" presName="Parent1" presStyleLbl="node1" presStyleIdx="4" presStyleCnt="6">
        <dgm:presLayoutVars>
          <dgm:chMax val="1"/>
          <dgm:chPref val="1"/>
          <dgm:bulletEnabled val="1"/>
        </dgm:presLayoutVars>
      </dgm:prSet>
      <dgm:spPr/>
    </dgm:pt>
    <dgm:pt modelId="{E545F7EC-E146-4DDE-A6B1-9B99DABEA54E}" type="pres">
      <dgm:prSet presAssocID="{8600DF41-913A-425D-A69F-9FC23FA4A426}" presName="Childtext1" presStyleLbl="revTx" presStyleIdx="2" presStyleCnt="3">
        <dgm:presLayoutVars>
          <dgm:chMax val="0"/>
          <dgm:chPref val="0"/>
          <dgm:bulletEnabled val="1"/>
        </dgm:presLayoutVars>
      </dgm:prSet>
      <dgm:spPr/>
    </dgm:pt>
    <dgm:pt modelId="{9923ADC4-872F-417A-BAA5-750E30B340A7}" type="pres">
      <dgm:prSet presAssocID="{8600DF41-913A-425D-A69F-9FC23FA4A426}" presName="BalanceSpacing" presStyleCnt="0"/>
      <dgm:spPr/>
    </dgm:pt>
    <dgm:pt modelId="{B896D07D-7EDA-4A70-B146-E441D4535F05}" type="pres">
      <dgm:prSet presAssocID="{8600DF41-913A-425D-A69F-9FC23FA4A426}" presName="BalanceSpacing1" presStyleCnt="0"/>
      <dgm:spPr/>
    </dgm:pt>
    <dgm:pt modelId="{7B72EFC4-29B3-48FF-997E-341E393C05CC}" type="pres">
      <dgm:prSet presAssocID="{F562167B-FD5E-4E89-A484-D682FCCC395E}" presName="Accent1Text" presStyleLbl="node1" presStyleIdx="5" presStyleCnt="6"/>
      <dgm:spPr/>
    </dgm:pt>
  </dgm:ptLst>
  <dgm:cxnLst>
    <dgm:cxn modelId="{6C551608-75F0-4548-B3ED-360AFC0E8CB5}" type="presOf" srcId="{65CA8A39-A7A9-4CDE-9BA1-2084D48669A8}" destId="{F85215F5-A56E-4B7D-AA49-C850DB9F0CAF}" srcOrd="0" destOrd="0" presId="urn:microsoft.com/office/officeart/2008/layout/AlternatingHexagons"/>
    <dgm:cxn modelId="{6B1B0E0D-5A6C-4874-8651-0D8A034ABC64}" srcId="{4D23F170-D1EF-4DDA-B693-10E307CF009E}" destId="{ACDDE5EE-3C0D-47C3-9F66-8865433F7F7A}" srcOrd="1" destOrd="0" parTransId="{B460F3E7-7A83-45B8-A61A-E85B8381E7A7}" sibTransId="{8A9C7FC1-2226-4331-889A-4B41AE767D67}"/>
    <dgm:cxn modelId="{3CA6CE0F-B415-484D-A327-D994FBFE1DD9}" type="presOf" srcId="{A87FC430-51C0-41A2-B60C-32C1C0DA7449}" destId="{E545F7EC-E146-4DDE-A6B1-9B99DABEA54E}" srcOrd="0" destOrd="2" presId="urn:microsoft.com/office/officeart/2008/layout/AlternatingHexagons"/>
    <dgm:cxn modelId="{E5467720-7030-4DF5-AFAB-B160ABE8E200}" type="presOf" srcId="{3F44692D-4434-4077-84F1-6E203214E1D3}" destId="{E545F7EC-E146-4DDE-A6B1-9B99DABEA54E}" srcOrd="0" destOrd="1" presId="urn:microsoft.com/office/officeart/2008/layout/AlternatingHexagons"/>
    <dgm:cxn modelId="{51A2DC28-05E9-45C2-8F41-2E7B9DA97CA8}" srcId="{8600DF41-913A-425D-A69F-9FC23FA4A426}" destId="{A87FC430-51C0-41A2-B60C-32C1C0DA7449}" srcOrd="2" destOrd="0" parTransId="{52607BC4-3976-4E58-BEDA-912D3FFCEA02}" sibTransId="{A3BABECD-F32C-4B95-BFB1-3640C3C2E921}"/>
    <dgm:cxn modelId="{A3A61631-6B33-4552-8632-613BE70766BF}" type="presOf" srcId="{9AA5316B-8382-4C43-96AE-D9251EAFBEFE}" destId="{404F1137-6B53-4543-904B-0C2428A2532A}" srcOrd="0" destOrd="0" presId="urn:microsoft.com/office/officeart/2008/layout/AlternatingHexagons"/>
    <dgm:cxn modelId="{BD83083F-ECF3-48CD-90E6-3A75C801277E}" type="presOf" srcId="{177EAFEB-451F-442B-8743-BC4C9579F1F3}" destId="{404F1137-6B53-4543-904B-0C2428A2532A}" srcOrd="0" destOrd="1" presId="urn:microsoft.com/office/officeart/2008/layout/AlternatingHexagons"/>
    <dgm:cxn modelId="{B0122F5E-E708-48AA-98B2-ADAA879E0AA6}" type="presOf" srcId="{E1E84C2F-0A1A-46BE-A181-6084E535937A}" destId="{94CF352C-67A7-4FCF-8574-6971023AD259}" srcOrd="0" destOrd="0" presId="urn:microsoft.com/office/officeart/2008/layout/AlternatingHexagons"/>
    <dgm:cxn modelId="{BAA6E25E-AEA4-455A-A1B8-A79D26E8A8F5}" srcId="{4D23F170-D1EF-4DDA-B693-10E307CF009E}" destId="{8600DF41-913A-425D-A69F-9FC23FA4A426}" srcOrd="2" destOrd="0" parTransId="{00FB8338-1625-4A01-8A2D-ADFB0DEE3792}" sibTransId="{F562167B-FD5E-4E89-A484-D682FCCC395E}"/>
    <dgm:cxn modelId="{F0BDA84B-69CD-4955-8E2A-88659DC292E4}" srcId="{8600DF41-913A-425D-A69F-9FC23FA4A426}" destId="{3F44692D-4434-4077-84F1-6E203214E1D3}" srcOrd="1" destOrd="0" parTransId="{2FD32253-0FAC-4C15-AA86-A337B62F54FE}" sibTransId="{80958C70-55AF-4276-9EEA-A086AC77091F}"/>
    <dgm:cxn modelId="{9324166E-69D3-41BC-BF09-4F4374314F52}" type="presOf" srcId="{F4B4A8AD-0A68-49F9-87C4-4519D455BFFE}" destId="{EAF4ED6E-AC6F-4ADA-B7E1-EABE0AFF3A17}" srcOrd="0" destOrd="0" presId="urn:microsoft.com/office/officeart/2008/layout/AlternatingHexagons"/>
    <dgm:cxn modelId="{964EAA4E-F0D0-42F4-BADE-0C0EB58E5F2D}" type="presOf" srcId="{F562167B-FD5E-4E89-A484-D682FCCC395E}" destId="{7B72EFC4-29B3-48FF-997E-341E393C05CC}" srcOrd="0" destOrd="0" presId="urn:microsoft.com/office/officeart/2008/layout/AlternatingHexagons"/>
    <dgm:cxn modelId="{12B20E57-891E-4A96-81B4-544673E4826D}" srcId="{8600DF41-913A-425D-A69F-9FC23FA4A426}" destId="{5A8E1720-90CD-41B2-95DD-04BFA7065A6A}" srcOrd="0" destOrd="0" parTransId="{75619B72-FC0F-4D32-90B6-EC156D0EA87F}" sibTransId="{DA6269D5-5733-41A0-BB27-52FA0FE64C5D}"/>
    <dgm:cxn modelId="{E47B7B82-2683-44DC-A280-7EFE5E93DC4F}" srcId="{F4B4A8AD-0A68-49F9-87C4-4519D455BFFE}" destId="{177EAFEB-451F-442B-8743-BC4C9579F1F3}" srcOrd="1" destOrd="0" parTransId="{E7A67B73-F717-4C08-918D-C9ADB59FF39A}" sibTransId="{3221DA09-F13A-4013-9686-ED90BEDB5907}"/>
    <dgm:cxn modelId="{0D089E87-D275-430A-B97D-3990716D46A1}" type="presOf" srcId="{5A8E1720-90CD-41B2-95DD-04BFA7065A6A}" destId="{E545F7EC-E146-4DDE-A6B1-9B99DABEA54E}" srcOrd="0" destOrd="0" presId="urn:microsoft.com/office/officeart/2008/layout/AlternatingHexagons"/>
    <dgm:cxn modelId="{C9CC119E-32AC-438A-85DC-61A886E41F3C}" srcId="{F4B4A8AD-0A68-49F9-87C4-4519D455BFFE}" destId="{9AA5316B-8382-4C43-96AE-D9251EAFBEFE}" srcOrd="0" destOrd="0" parTransId="{89DE157D-C4DD-4688-BC9C-E57E5C5AC82F}" sibTransId="{FE05C997-86CC-4BF0-86B7-7E49B528BA61}"/>
    <dgm:cxn modelId="{5F372CBD-9F2D-479D-B023-DA703518D83D}" type="presOf" srcId="{8600DF41-913A-425D-A69F-9FC23FA4A426}" destId="{FBA046C2-54A9-47F7-B5B1-108CDDA75C6C}" srcOrd="0" destOrd="0" presId="urn:microsoft.com/office/officeart/2008/layout/AlternatingHexagons"/>
    <dgm:cxn modelId="{07366EC4-D8AD-4335-97FD-524FE0AEC8D8}" type="presOf" srcId="{ACDDE5EE-3C0D-47C3-9F66-8865433F7F7A}" destId="{9E73DCD6-FA7E-4706-A07C-B9946FF5B7DB}" srcOrd="0" destOrd="0" presId="urn:microsoft.com/office/officeart/2008/layout/AlternatingHexagons"/>
    <dgm:cxn modelId="{375DE4C6-8BA1-49E2-947E-9F60F964032E}" type="presOf" srcId="{8A9C7FC1-2226-4331-889A-4B41AE767D67}" destId="{A2F3C5B3-072B-416B-8716-F9D117FDEBC1}" srcOrd="0" destOrd="0" presId="urn:microsoft.com/office/officeart/2008/layout/AlternatingHexagons"/>
    <dgm:cxn modelId="{62E802D3-9453-4053-A077-1B0E26EC0B0A}" type="presOf" srcId="{4D23F170-D1EF-4DDA-B693-10E307CF009E}" destId="{20D13333-DA06-4157-A658-9E1E27ADEDE6}" srcOrd="0" destOrd="0" presId="urn:microsoft.com/office/officeart/2008/layout/AlternatingHexagons"/>
    <dgm:cxn modelId="{B8960BE7-1439-4EA5-9F9F-727E8CC25AC2}" srcId="{ACDDE5EE-3C0D-47C3-9F66-8865433F7F7A}" destId="{E1E84C2F-0A1A-46BE-A181-6084E535937A}" srcOrd="0" destOrd="0" parTransId="{4BE20AAA-7269-40A6-A645-CB001E71FD3F}" sibTransId="{E6C77899-8264-4459-B7D4-61B213795B46}"/>
    <dgm:cxn modelId="{A8506DFE-5D34-4A5F-B3FF-CC2AFD2EEE09}" srcId="{4D23F170-D1EF-4DDA-B693-10E307CF009E}" destId="{F4B4A8AD-0A68-49F9-87C4-4519D455BFFE}" srcOrd="0" destOrd="0" parTransId="{D8A4A6D9-8494-4C03-AC52-CE2E6F16BD3B}" sibTransId="{65CA8A39-A7A9-4CDE-9BA1-2084D48669A8}"/>
    <dgm:cxn modelId="{D8D0F474-2BE8-4573-B18B-DEF0160E60B0}" type="presParOf" srcId="{20D13333-DA06-4157-A658-9E1E27ADEDE6}" destId="{2E0C5432-0B83-48D7-81F4-06AD531C4C7B}" srcOrd="0" destOrd="0" presId="urn:microsoft.com/office/officeart/2008/layout/AlternatingHexagons"/>
    <dgm:cxn modelId="{BEF8FDBE-5F39-48A6-926B-CC1C9AEB48AB}" type="presParOf" srcId="{2E0C5432-0B83-48D7-81F4-06AD531C4C7B}" destId="{EAF4ED6E-AC6F-4ADA-B7E1-EABE0AFF3A17}" srcOrd="0" destOrd="0" presId="urn:microsoft.com/office/officeart/2008/layout/AlternatingHexagons"/>
    <dgm:cxn modelId="{7E2B57AB-6BA6-4D91-B05E-6EA0EC3ACAC9}" type="presParOf" srcId="{2E0C5432-0B83-48D7-81F4-06AD531C4C7B}" destId="{404F1137-6B53-4543-904B-0C2428A2532A}" srcOrd="1" destOrd="0" presId="urn:microsoft.com/office/officeart/2008/layout/AlternatingHexagons"/>
    <dgm:cxn modelId="{F3B6F95B-CB88-4C6F-94FA-DCB08B0FAF44}" type="presParOf" srcId="{2E0C5432-0B83-48D7-81F4-06AD531C4C7B}" destId="{CA58D543-AEEF-44D2-860D-B894F71C9D43}" srcOrd="2" destOrd="0" presId="urn:microsoft.com/office/officeart/2008/layout/AlternatingHexagons"/>
    <dgm:cxn modelId="{36267132-9FB3-4954-93B4-1183D598EE8B}" type="presParOf" srcId="{2E0C5432-0B83-48D7-81F4-06AD531C4C7B}" destId="{094339AA-34DE-42AB-9C2C-019F71192D73}" srcOrd="3" destOrd="0" presId="urn:microsoft.com/office/officeart/2008/layout/AlternatingHexagons"/>
    <dgm:cxn modelId="{8E8BFA24-EAAE-44DA-B76C-095C6AE78B81}" type="presParOf" srcId="{2E0C5432-0B83-48D7-81F4-06AD531C4C7B}" destId="{F85215F5-A56E-4B7D-AA49-C850DB9F0CAF}" srcOrd="4" destOrd="0" presId="urn:microsoft.com/office/officeart/2008/layout/AlternatingHexagons"/>
    <dgm:cxn modelId="{B170AF8F-103B-4A3E-A3CB-7F91C34273FB}" type="presParOf" srcId="{20D13333-DA06-4157-A658-9E1E27ADEDE6}" destId="{6593D4D2-F7A6-4872-8563-29727539D9AE}" srcOrd="1" destOrd="0" presId="urn:microsoft.com/office/officeart/2008/layout/AlternatingHexagons"/>
    <dgm:cxn modelId="{3B259807-1965-4A53-91EA-357E4CA351AD}" type="presParOf" srcId="{20D13333-DA06-4157-A658-9E1E27ADEDE6}" destId="{47BD3D04-D2C1-4099-99FB-9C35E6090B4C}" srcOrd="2" destOrd="0" presId="urn:microsoft.com/office/officeart/2008/layout/AlternatingHexagons"/>
    <dgm:cxn modelId="{D52C7577-2B70-4E2E-A738-925A92A0BFFD}" type="presParOf" srcId="{47BD3D04-D2C1-4099-99FB-9C35E6090B4C}" destId="{9E73DCD6-FA7E-4706-A07C-B9946FF5B7DB}" srcOrd="0" destOrd="0" presId="urn:microsoft.com/office/officeart/2008/layout/AlternatingHexagons"/>
    <dgm:cxn modelId="{F2D296E3-A018-4345-850A-824D601A87E8}" type="presParOf" srcId="{47BD3D04-D2C1-4099-99FB-9C35E6090B4C}" destId="{94CF352C-67A7-4FCF-8574-6971023AD259}" srcOrd="1" destOrd="0" presId="urn:microsoft.com/office/officeart/2008/layout/AlternatingHexagons"/>
    <dgm:cxn modelId="{4DD9E244-11C1-4C8C-A244-2A38B8115D9B}" type="presParOf" srcId="{47BD3D04-D2C1-4099-99FB-9C35E6090B4C}" destId="{B6751923-0E95-43DF-B7F9-41E8D1329350}" srcOrd="2" destOrd="0" presId="urn:microsoft.com/office/officeart/2008/layout/AlternatingHexagons"/>
    <dgm:cxn modelId="{6E4CA0CC-7658-4151-BFC7-44AD0717939E}" type="presParOf" srcId="{47BD3D04-D2C1-4099-99FB-9C35E6090B4C}" destId="{B2D0E8EE-EC20-4B2E-895E-49A70C0C2FC4}" srcOrd="3" destOrd="0" presId="urn:microsoft.com/office/officeart/2008/layout/AlternatingHexagons"/>
    <dgm:cxn modelId="{A69CECD0-FCB8-4720-82F4-3DA36A8B8436}" type="presParOf" srcId="{47BD3D04-D2C1-4099-99FB-9C35E6090B4C}" destId="{A2F3C5B3-072B-416B-8716-F9D117FDEBC1}" srcOrd="4" destOrd="0" presId="urn:microsoft.com/office/officeart/2008/layout/AlternatingHexagons"/>
    <dgm:cxn modelId="{3CE441FC-ABF9-4C5D-9E8B-D043099AC7FA}" type="presParOf" srcId="{20D13333-DA06-4157-A658-9E1E27ADEDE6}" destId="{45A276D7-EA3E-43F5-B190-040BE0271427}" srcOrd="3" destOrd="0" presId="urn:microsoft.com/office/officeart/2008/layout/AlternatingHexagons"/>
    <dgm:cxn modelId="{713DF677-662C-4D9F-BFD0-2A143594B795}" type="presParOf" srcId="{20D13333-DA06-4157-A658-9E1E27ADEDE6}" destId="{CED06F3B-3ED3-42F3-9EB1-23D0A93BDF8F}" srcOrd="4" destOrd="0" presId="urn:microsoft.com/office/officeart/2008/layout/AlternatingHexagons"/>
    <dgm:cxn modelId="{8936A526-4D39-4427-AE32-36B8F10CE302}" type="presParOf" srcId="{CED06F3B-3ED3-42F3-9EB1-23D0A93BDF8F}" destId="{FBA046C2-54A9-47F7-B5B1-108CDDA75C6C}" srcOrd="0" destOrd="0" presId="urn:microsoft.com/office/officeart/2008/layout/AlternatingHexagons"/>
    <dgm:cxn modelId="{FA7BBE82-1221-4627-AA99-7D01107A6938}" type="presParOf" srcId="{CED06F3B-3ED3-42F3-9EB1-23D0A93BDF8F}" destId="{E545F7EC-E146-4DDE-A6B1-9B99DABEA54E}" srcOrd="1" destOrd="0" presId="urn:microsoft.com/office/officeart/2008/layout/AlternatingHexagons"/>
    <dgm:cxn modelId="{66B4864D-9C53-451B-B294-229F38BEFC86}" type="presParOf" srcId="{CED06F3B-3ED3-42F3-9EB1-23D0A93BDF8F}" destId="{9923ADC4-872F-417A-BAA5-750E30B340A7}" srcOrd="2" destOrd="0" presId="urn:microsoft.com/office/officeart/2008/layout/AlternatingHexagons"/>
    <dgm:cxn modelId="{8A23B961-0FD3-4180-981B-35D2C18DCDAE}" type="presParOf" srcId="{CED06F3B-3ED3-42F3-9EB1-23D0A93BDF8F}" destId="{B896D07D-7EDA-4A70-B146-E441D4535F05}" srcOrd="3" destOrd="0" presId="urn:microsoft.com/office/officeart/2008/layout/AlternatingHexagons"/>
    <dgm:cxn modelId="{A299EA79-218E-4C51-9A46-81FE000A06DC}" type="presParOf" srcId="{CED06F3B-3ED3-42F3-9EB1-23D0A93BDF8F}" destId="{7B72EFC4-29B3-48FF-997E-341E393C05C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B913CB-47B0-4255-BD10-5E1D3E17B451}"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7B029A84-1C5E-4A55-BC0F-B2476A17D4DE}">
      <dgm:prSet phldrT="[Text]" custT="1"/>
      <dgm:spPr/>
      <dgm:t>
        <a:bodyPr/>
        <a:lstStyle/>
        <a:p>
          <a:r>
            <a:rPr lang="en-US" sz="2200" dirty="0"/>
            <a:t>App writes: </a:t>
          </a:r>
        </a:p>
      </dgm:t>
    </dgm:pt>
    <dgm:pt modelId="{32DF9A13-B720-4611-AB8F-686124E72D0D}" type="parTrans" cxnId="{F1C5A456-5D0D-4BAB-AB74-155E4CB21A7F}">
      <dgm:prSet/>
      <dgm:spPr/>
      <dgm:t>
        <a:bodyPr/>
        <a:lstStyle/>
        <a:p>
          <a:endParaRPr lang="en-US"/>
        </a:p>
      </dgm:t>
    </dgm:pt>
    <dgm:pt modelId="{9F6BCF2F-D970-40E2-941E-133FE7D2C6EE}" type="sibTrans" cxnId="{F1C5A456-5D0D-4BAB-AB74-155E4CB21A7F}">
      <dgm:prSet/>
      <dgm:spPr/>
      <dgm:t>
        <a:bodyPr/>
        <a:lstStyle/>
        <a:p>
          <a:endParaRPr lang="en-US"/>
        </a:p>
      </dgm:t>
    </dgm:pt>
    <dgm:pt modelId="{51F568A3-94C3-49EF-BB93-04FD69E0115B}">
      <dgm:prSet/>
      <dgm:spPr/>
      <dgm:t>
        <a:bodyPr/>
        <a:lstStyle/>
        <a:p>
          <a:r>
            <a:rPr lang="en-US"/>
            <a:t>Jes </a:t>
          </a:r>
          <a:endParaRPr lang="en-US" dirty="0"/>
        </a:p>
      </dgm:t>
    </dgm:pt>
    <dgm:pt modelId="{92AD3B5A-E8B8-4D47-9AE0-E2073BECC0DE}" type="parTrans" cxnId="{5813F1E6-A65C-4A9B-AF0B-BB3BD81BB9BE}">
      <dgm:prSet/>
      <dgm:spPr/>
      <dgm:t>
        <a:bodyPr/>
        <a:lstStyle/>
        <a:p>
          <a:endParaRPr lang="en-US"/>
        </a:p>
      </dgm:t>
    </dgm:pt>
    <dgm:pt modelId="{E64A53D5-5A4E-4207-8520-D8FFDF2121E7}" type="sibTrans" cxnId="{5813F1E6-A65C-4A9B-AF0B-BB3BD81BB9BE}">
      <dgm:prSet/>
      <dgm:spPr/>
      <dgm:t>
        <a:bodyPr/>
        <a:lstStyle/>
        <a:p>
          <a:endParaRPr lang="en-US"/>
        </a:p>
      </dgm:t>
    </dgm:pt>
    <dgm:pt modelId="{DDD4F6C4-0E2D-4696-8819-F31D177C7A53}">
      <dgm:prSet/>
      <dgm:spPr/>
      <dgm:t>
        <a:bodyPr/>
        <a:lstStyle/>
        <a:p>
          <a:r>
            <a:rPr lang="en-US"/>
            <a:t>Erin </a:t>
          </a:r>
          <a:endParaRPr lang="en-US" dirty="0"/>
        </a:p>
      </dgm:t>
    </dgm:pt>
    <dgm:pt modelId="{68083C99-A5A0-4588-88A7-DCB8381F0996}" type="parTrans" cxnId="{E8E7B3DA-0648-4A66-BC2A-95103DDFCF58}">
      <dgm:prSet/>
      <dgm:spPr/>
      <dgm:t>
        <a:bodyPr/>
        <a:lstStyle/>
        <a:p>
          <a:endParaRPr lang="en-US"/>
        </a:p>
      </dgm:t>
    </dgm:pt>
    <dgm:pt modelId="{344BFA79-B4A5-4690-A430-CBDDCB4413CB}" type="sibTrans" cxnId="{E8E7B3DA-0648-4A66-BC2A-95103DDFCF58}">
      <dgm:prSet/>
      <dgm:spPr/>
      <dgm:t>
        <a:bodyPr/>
        <a:lstStyle/>
        <a:p>
          <a:endParaRPr lang="en-US"/>
        </a:p>
      </dgm:t>
    </dgm:pt>
    <dgm:pt modelId="{B924BE32-BBB5-4C85-AFDE-8B6016E43461}">
      <dgm:prSet/>
      <dgm:spPr/>
      <dgm:t>
        <a:bodyPr/>
        <a:lstStyle/>
        <a:p>
          <a:r>
            <a:rPr lang="en-US" dirty="0"/>
            <a:t>Sarah </a:t>
          </a:r>
        </a:p>
      </dgm:t>
    </dgm:pt>
    <dgm:pt modelId="{79E51A04-BE36-4EF8-8FED-1C06617A3E8E}" type="parTrans" cxnId="{82BD1DE0-3B14-4E46-BF14-5195AA5F64F1}">
      <dgm:prSet/>
      <dgm:spPr/>
      <dgm:t>
        <a:bodyPr/>
        <a:lstStyle/>
        <a:p>
          <a:endParaRPr lang="en-US"/>
        </a:p>
      </dgm:t>
    </dgm:pt>
    <dgm:pt modelId="{AF18A7CA-C533-4BBF-B6DE-AD310A555719}" type="sibTrans" cxnId="{82BD1DE0-3B14-4E46-BF14-5195AA5F64F1}">
      <dgm:prSet/>
      <dgm:spPr/>
      <dgm:t>
        <a:bodyPr/>
        <a:lstStyle/>
        <a:p>
          <a:endParaRPr lang="en-US"/>
        </a:p>
      </dgm:t>
    </dgm:pt>
    <dgm:pt modelId="{ED5C8ACA-A1DA-4843-ADC3-8032D11C675A}" type="pres">
      <dgm:prSet presAssocID="{C2B913CB-47B0-4255-BD10-5E1D3E17B451}" presName="Name0" presStyleCnt="0">
        <dgm:presLayoutVars>
          <dgm:chMax/>
          <dgm:chPref/>
          <dgm:dir/>
          <dgm:animLvl val="lvl"/>
        </dgm:presLayoutVars>
      </dgm:prSet>
      <dgm:spPr/>
    </dgm:pt>
    <dgm:pt modelId="{1AA795BB-AA95-4D5E-A1B2-C4DC85077226}" type="pres">
      <dgm:prSet presAssocID="{7B029A84-1C5E-4A55-BC0F-B2476A17D4DE}" presName="composite" presStyleCnt="0"/>
      <dgm:spPr/>
    </dgm:pt>
    <dgm:pt modelId="{38086783-3664-43E4-B484-9D9D6B37E2F4}" type="pres">
      <dgm:prSet presAssocID="{7B029A84-1C5E-4A55-BC0F-B2476A17D4DE}" presName="Parent1" presStyleLbl="node1" presStyleIdx="0" presStyleCnt="2">
        <dgm:presLayoutVars>
          <dgm:chMax val="1"/>
          <dgm:chPref val="1"/>
          <dgm:bulletEnabled val="1"/>
        </dgm:presLayoutVars>
      </dgm:prSet>
      <dgm:spPr/>
    </dgm:pt>
    <dgm:pt modelId="{00B696D1-BB66-451F-8C15-3139FF90589D}" type="pres">
      <dgm:prSet presAssocID="{7B029A84-1C5E-4A55-BC0F-B2476A17D4DE}" presName="Childtext1" presStyleLbl="revTx" presStyleIdx="0" presStyleCnt="1">
        <dgm:presLayoutVars>
          <dgm:chMax val="0"/>
          <dgm:chPref val="0"/>
          <dgm:bulletEnabled val="1"/>
        </dgm:presLayoutVars>
      </dgm:prSet>
      <dgm:spPr/>
    </dgm:pt>
    <dgm:pt modelId="{2CCF0871-5757-4CD9-BE86-EB33E5210491}" type="pres">
      <dgm:prSet presAssocID="{7B029A84-1C5E-4A55-BC0F-B2476A17D4DE}" presName="BalanceSpacing" presStyleCnt="0"/>
      <dgm:spPr/>
    </dgm:pt>
    <dgm:pt modelId="{6733DE06-662A-4EC4-A4AA-F75505E0201C}" type="pres">
      <dgm:prSet presAssocID="{7B029A84-1C5E-4A55-BC0F-B2476A17D4DE}" presName="BalanceSpacing1" presStyleCnt="0"/>
      <dgm:spPr/>
    </dgm:pt>
    <dgm:pt modelId="{24550AD0-9DD9-48E5-9232-98AA0B88B085}" type="pres">
      <dgm:prSet presAssocID="{9F6BCF2F-D970-40E2-941E-133FE7D2C6EE}" presName="Accent1Text" presStyleLbl="node1" presStyleIdx="1" presStyleCnt="2"/>
      <dgm:spPr/>
    </dgm:pt>
  </dgm:ptLst>
  <dgm:cxnLst>
    <dgm:cxn modelId="{F1C5A456-5D0D-4BAB-AB74-155E4CB21A7F}" srcId="{C2B913CB-47B0-4255-BD10-5E1D3E17B451}" destId="{7B029A84-1C5E-4A55-BC0F-B2476A17D4DE}" srcOrd="0" destOrd="0" parTransId="{32DF9A13-B720-4611-AB8F-686124E72D0D}" sibTransId="{9F6BCF2F-D970-40E2-941E-133FE7D2C6EE}"/>
    <dgm:cxn modelId="{18931857-ED95-46A4-BBAC-73D3A1E2AABE}" type="presOf" srcId="{DDD4F6C4-0E2D-4696-8819-F31D177C7A53}" destId="{00B696D1-BB66-451F-8C15-3139FF90589D}" srcOrd="0" destOrd="1" presId="urn:microsoft.com/office/officeart/2008/layout/AlternatingHexagons"/>
    <dgm:cxn modelId="{D068A798-0A0A-4982-AE1C-D75D1F7F7563}" type="presOf" srcId="{B924BE32-BBB5-4C85-AFDE-8B6016E43461}" destId="{00B696D1-BB66-451F-8C15-3139FF90589D}" srcOrd="0" destOrd="2" presId="urn:microsoft.com/office/officeart/2008/layout/AlternatingHexagons"/>
    <dgm:cxn modelId="{3DF637B8-F51E-4C94-9704-ADB6286A842A}" type="presOf" srcId="{9F6BCF2F-D970-40E2-941E-133FE7D2C6EE}" destId="{24550AD0-9DD9-48E5-9232-98AA0B88B085}" srcOrd="0" destOrd="0" presId="urn:microsoft.com/office/officeart/2008/layout/AlternatingHexagons"/>
    <dgm:cxn modelId="{E8E7B3DA-0648-4A66-BC2A-95103DDFCF58}" srcId="{7B029A84-1C5E-4A55-BC0F-B2476A17D4DE}" destId="{DDD4F6C4-0E2D-4696-8819-F31D177C7A53}" srcOrd="1" destOrd="0" parTransId="{68083C99-A5A0-4588-88A7-DCB8381F0996}" sibTransId="{344BFA79-B4A5-4690-A430-CBDDCB4413CB}"/>
    <dgm:cxn modelId="{82BD1DE0-3B14-4E46-BF14-5195AA5F64F1}" srcId="{7B029A84-1C5E-4A55-BC0F-B2476A17D4DE}" destId="{B924BE32-BBB5-4C85-AFDE-8B6016E43461}" srcOrd="2" destOrd="0" parTransId="{79E51A04-BE36-4EF8-8FED-1C06617A3E8E}" sibTransId="{AF18A7CA-C533-4BBF-B6DE-AD310A555719}"/>
    <dgm:cxn modelId="{A44850E4-3A3D-4F95-B38F-15CD2C729B93}" type="presOf" srcId="{C2B913CB-47B0-4255-BD10-5E1D3E17B451}" destId="{ED5C8ACA-A1DA-4843-ADC3-8032D11C675A}" srcOrd="0" destOrd="0" presId="urn:microsoft.com/office/officeart/2008/layout/AlternatingHexagons"/>
    <dgm:cxn modelId="{5813F1E6-A65C-4A9B-AF0B-BB3BD81BB9BE}" srcId="{7B029A84-1C5E-4A55-BC0F-B2476A17D4DE}" destId="{51F568A3-94C3-49EF-BB93-04FD69E0115B}" srcOrd="0" destOrd="0" parTransId="{92AD3B5A-E8B8-4D47-9AE0-E2073BECC0DE}" sibTransId="{E64A53D5-5A4E-4207-8520-D8FFDF2121E7}"/>
    <dgm:cxn modelId="{D57166EA-0D29-47CD-902E-9CED7A68A8C3}" type="presOf" srcId="{51F568A3-94C3-49EF-BB93-04FD69E0115B}" destId="{00B696D1-BB66-451F-8C15-3139FF90589D}" srcOrd="0" destOrd="0" presId="urn:microsoft.com/office/officeart/2008/layout/AlternatingHexagons"/>
    <dgm:cxn modelId="{E0DF11F1-4E44-4A35-9E7B-5423727A4186}" type="presOf" srcId="{7B029A84-1C5E-4A55-BC0F-B2476A17D4DE}" destId="{38086783-3664-43E4-B484-9D9D6B37E2F4}" srcOrd="0" destOrd="0" presId="urn:microsoft.com/office/officeart/2008/layout/AlternatingHexagons"/>
    <dgm:cxn modelId="{94942C93-DA73-4D1B-9154-BA35B0B0CD70}" type="presParOf" srcId="{ED5C8ACA-A1DA-4843-ADC3-8032D11C675A}" destId="{1AA795BB-AA95-4D5E-A1B2-C4DC85077226}" srcOrd="0" destOrd="0" presId="urn:microsoft.com/office/officeart/2008/layout/AlternatingHexagons"/>
    <dgm:cxn modelId="{D64266F9-E8DA-4CBD-995B-757A16FCB856}" type="presParOf" srcId="{1AA795BB-AA95-4D5E-A1B2-C4DC85077226}" destId="{38086783-3664-43E4-B484-9D9D6B37E2F4}" srcOrd="0" destOrd="0" presId="urn:microsoft.com/office/officeart/2008/layout/AlternatingHexagons"/>
    <dgm:cxn modelId="{9DAC90AE-E012-4826-A1FC-B108D556342A}" type="presParOf" srcId="{1AA795BB-AA95-4D5E-A1B2-C4DC85077226}" destId="{00B696D1-BB66-451F-8C15-3139FF90589D}" srcOrd="1" destOrd="0" presId="urn:microsoft.com/office/officeart/2008/layout/AlternatingHexagons"/>
    <dgm:cxn modelId="{2315EC62-8546-42A7-9AEB-443842D24481}" type="presParOf" srcId="{1AA795BB-AA95-4D5E-A1B2-C4DC85077226}" destId="{2CCF0871-5757-4CD9-BE86-EB33E5210491}" srcOrd="2" destOrd="0" presId="urn:microsoft.com/office/officeart/2008/layout/AlternatingHexagons"/>
    <dgm:cxn modelId="{B342E8DB-9727-4184-A53C-289E677C396B}" type="presParOf" srcId="{1AA795BB-AA95-4D5E-A1B2-C4DC85077226}" destId="{6733DE06-662A-4EC4-A4AA-F75505E0201C}" srcOrd="3" destOrd="0" presId="urn:microsoft.com/office/officeart/2008/layout/AlternatingHexagons"/>
    <dgm:cxn modelId="{2D6C324D-4AFE-41E5-88F9-7A785024B04B}" type="presParOf" srcId="{1AA795BB-AA95-4D5E-A1B2-C4DC85077226}" destId="{24550AD0-9DD9-48E5-9232-98AA0B88B085}"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4D5F13-91EB-45CD-9184-A235B7EFF3F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064C363-1D79-4AE3-8A28-97F2BBA627B8}">
      <dgm:prSet phldrT="[Text]" custT="1"/>
      <dgm:spPr/>
      <dgm:t>
        <a:bodyPr/>
        <a:lstStyle/>
        <a:p>
          <a:r>
            <a:rPr lang="en-US" sz="3600" dirty="0">
              <a:solidFill>
                <a:schemeClr val="bg1"/>
              </a:solidFill>
            </a:rPr>
            <a:t>Distributed worldwide </a:t>
          </a:r>
        </a:p>
      </dgm:t>
    </dgm:pt>
    <dgm:pt modelId="{10BB0628-F6A3-46B2-8C3E-D610D4DFCB97}" type="parTrans" cxnId="{53724C68-57E5-40C3-8230-5C4AFF49D345}">
      <dgm:prSet/>
      <dgm:spPr/>
      <dgm:t>
        <a:bodyPr/>
        <a:lstStyle/>
        <a:p>
          <a:endParaRPr lang="en-US" sz="3600"/>
        </a:p>
      </dgm:t>
    </dgm:pt>
    <dgm:pt modelId="{3B09BD68-645C-4CF8-8458-DF1809D9D68D}" type="sibTrans" cxnId="{53724C68-57E5-40C3-8230-5C4AFF49D345}">
      <dgm:prSet/>
      <dgm:spPr/>
      <dgm:t>
        <a:bodyPr/>
        <a:lstStyle/>
        <a:p>
          <a:endParaRPr lang="en-US" sz="3600"/>
        </a:p>
      </dgm:t>
    </dgm:pt>
    <dgm:pt modelId="{3B9F69BC-EFD7-42DB-BD20-9627FF8E1539}">
      <dgm:prSet custT="1"/>
      <dgm:spPr/>
      <dgm:t>
        <a:bodyPr/>
        <a:lstStyle/>
        <a:p>
          <a:r>
            <a:rPr lang="en-US" sz="3600" dirty="0">
              <a:solidFill>
                <a:schemeClr val="bg1"/>
              </a:solidFill>
            </a:rPr>
            <a:t>Scalable up/down</a:t>
          </a:r>
        </a:p>
      </dgm:t>
    </dgm:pt>
    <dgm:pt modelId="{7E6E3436-3194-4D68-964A-E338E9C93FCB}" type="parTrans" cxnId="{F0643C95-3278-499E-90F8-63394A683A69}">
      <dgm:prSet/>
      <dgm:spPr/>
      <dgm:t>
        <a:bodyPr/>
        <a:lstStyle/>
        <a:p>
          <a:endParaRPr lang="en-US" sz="3600"/>
        </a:p>
      </dgm:t>
    </dgm:pt>
    <dgm:pt modelId="{CFB14C0C-6BF6-4A8B-9A0C-B8E1EEE3B4B5}" type="sibTrans" cxnId="{F0643C95-3278-499E-90F8-63394A683A69}">
      <dgm:prSet/>
      <dgm:spPr/>
      <dgm:t>
        <a:bodyPr/>
        <a:lstStyle/>
        <a:p>
          <a:endParaRPr lang="en-US" sz="3600"/>
        </a:p>
      </dgm:t>
    </dgm:pt>
    <dgm:pt modelId="{08868BAB-FBFE-4F02-9F4B-2A17388804FF}">
      <dgm:prSet custT="1"/>
      <dgm:spPr/>
      <dgm:t>
        <a:bodyPr/>
        <a:lstStyle/>
        <a:p>
          <a:r>
            <a:rPr lang="en-US" sz="3600" dirty="0">
              <a:solidFill>
                <a:schemeClr val="bg1"/>
              </a:solidFill>
            </a:rPr>
            <a:t>Flexible consistency models </a:t>
          </a:r>
        </a:p>
      </dgm:t>
    </dgm:pt>
    <dgm:pt modelId="{0919F9E6-B000-49A2-910E-BE5DEA368255}" type="parTrans" cxnId="{4055981C-F767-4AF0-92A6-83A7EE1FFB12}">
      <dgm:prSet/>
      <dgm:spPr/>
      <dgm:t>
        <a:bodyPr/>
        <a:lstStyle/>
        <a:p>
          <a:endParaRPr lang="en-US" sz="3600"/>
        </a:p>
      </dgm:t>
    </dgm:pt>
    <dgm:pt modelId="{BED22459-C9F1-4728-91A5-2B1C599178A5}" type="sibTrans" cxnId="{4055981C-F767-4AF0-92A6-83A7EE1FFB12}">
      <dgm:prSet/>
      <dgm:spPr/>
      <dgm:t>
        <a:bodyPr/>
        <a:lstStyle/>
        <a:p>
          <a:endParaRPr lang="en-US" sz="3600"/>
        </a:p>
      </dgm:t>
    </dgm:pt>
    <dgm:pt modelId="{03CECCB0-6EAA-4A80-9684-18F2C80E4AB8}">
      <dgm:prSet custT="1"/>
      <dgm:spPr/>
      <dgm:t>
        <a:bodyPr/>
        <a:lstStyle/>
        <a:p>
          <a:r>
            <a:rPr lang="en-US" sz="3600">
              <a:solidFill>
                <a:schemeClr val="bg1"/>
              </a:solidFill>
            </a:rPr>
            <a:t>Meets or exceeds performance SLAs </a:t>
          </a:r>
          <a:endParaRPr lang="en-US" sz="3600" dirty="0">
            <a:solidFill>
              <a:schemeClr val="bg1"/>
            </a:solidFill>
          </a:endParaRPr>
        </a:p>
      </dgm:t>
    </dgm:pt>
    <dgm:pt modelId="{AE7F2766-C9CD-4026-AE0D-F9B0C7256FA8}" type="parTrans" cxnId="{E7E77C96-2895-4702-B654-DA782038D34E}">
      <dgm:prSet/>
      <dgm:spPr/>
      <dgm:t>
        <a:bodyPr/>
        <a:lstStyle/>
        <a:p>
          <a:endParaRPr lang="en-US" sz="3600"/>
        </a:p>
      </dgm:t>
    </dgm:pt>
    <dgm:pt modelId="{DC63EA12-71DC-4588-B7A0-280E9A204FB1}" type="sibTrans" cxnId="{E7E77C96-2895-4702-B654-DA782038D34E}">
      <dgm:prSet/>
      <dgm:spPr/>
      <dgm:t>
        <a:bodyPr/>
        <a:lstStyle/>
        <a:p>
          <a:endParaRPr lang="en-US" sz="3600"/>
        </a:p>
      </dgm:t>
    </dgm:pt>
    <dgm:pt modelId="{FA439794-CD77-4B84-877B-A91891938B25}" type="pres">
      <dgm:prSet presAssocID="{4A4D5F13-91EB-45CD-9184-A235B7EFF3F0}" presName="diagram" presStyleCnt="0">
        <dgm:presLayoutVars>
          <dgm:dir/>
          <dgm:resizeHandles val="exact"/>
        </dgm:presLayoutVars>
      </dgm:prSet>
      <dgm:spPr/>
    </dgm:pt>
    <dgm:pt modelId="{8EF12193-6F38-4B39-BD39-DE23BF6A178D}" type="pres">
      <dgm:prSet presAssocID="{C064C363-1D79-4AE3-8A28-97F2BBA627B8}" presName="node" presStyleLbl="node1" presStyleIdx="0" presStyleCnt="4">
        <dgm:presLayoutVars>
          <dgm:bulletEnabled val="1"/>
        </dgm:presLayoutVars>
      </dgm:prSet>
      <dgm:spPr/>
    </dgm:pt>
    <dgm:pt modelId="{CCF01C10-F42B-447F-8D89-2A5A780B60BA}" type="pres">
      <dgm:prSet presAssocID="{3B09BD68-645C-4CF8-8458-DF1809D9D68D}" presName="sibTrans" presStyleCnt="0"/>
      <dgm:spPr/>
    </dgm:pt>
    <dgm:pt modelId="{2C0E85CD-082B-4774-8B89-88E73FEE6A1A}" type="pres">
      <dgm:prSet presAssocID="{3B9F69BC-EFD7-42DB-BD20-9627FF8E1539}" presName="node" presStyleLbl="node1" presStyleIdx="1" presStyleCnt="4">
        <dgm:presLayoutVars>
          <dgm:bulletEnabled val="1"/>
        </dgm:presLayoutVars>
      </dgm:prSet>
      <dgm:spPr/>
    </dgm:pt>
    <dgm:pt modelId="{2D7F166C-EE47-46BF-864C-98454AD9153E}" type="pres">
      <dgm:prSet presAssocID="{CFB14C0C-6BF6-4A8B-9A0C-B8E1EEE3B4B5}" presName="sibTrans" presStyleCnt="0"/>
      <dgm:spPr/>
    </dgm:pt>
    <dgm:pt modelId="{898EBD3E-CA58-47CE-B887-C5B2CBC901E7}" type="pres">
      <dgm:prSet presAssocID="{08868BAB-FBFE-4F02-9F4B-2A17388804FF}" presName="node" presStyleLbl="node1" presStyleIdx="2" presStyleCnt="4">
        <dgm:presLayoutVars>
          <dgm:bulletEnabled val="1"/>
        </dgm:presLayoutVars>
      </dgm:prSet>
      <dgm:spPr/>
    </dgm:pt>
    <dgm:pt modelId="{6C7F44C4-BF26-4929-BAF9-BAA837E22120}" type="pres">
      <dgm:prSet presAssocID="{BED22459-C9F1-4728-91A5-2B1C599178A5}" presName="sibTrans" presStyleCnt="0"/>
      <dgm:spPr/>
    </dgm:pt>
    <dgm:pt modelId="{CBE04684-DC13-40C3-9892-A60127A07C96}" type="pres">
      <dgm:prSet presAssocID="{03CECCB0-6EAA-4A80-9684-18F2C80E4AB8}" presName="node" presStyleLbl="node1" presStyleIdx="3" presStyleCnt="4">
        <dgm:presLayoutVars>
          <dgm:bulletEnabled val="1"/>
        </dgm:presLayoutVars>
      </dgm:prSet>
      <dgm:spPr/>
    </dgm:pt>
  </dgm:ptLst>
  <dgm:cxnLst>
    <dgm:cxn modelId="{4055981C-F767-4AF0-92A6-83A7EE1FFB12}" srcId="{4A4D5F13-91EB-45CD-9184-A235B7EFF3F0}" destId="{08868BAB-FBFE-4F02-9F4B-2A17388804FF}" srcOrd="2" destOrd="0" parTransId="{0919F9E6-B000-49A2-910E-BE5DEA368255}" sibTransId="{BED22459-C9F1-4728-91A5-2B1C599178A5}"/>
    <dgm:cxn modelId="{53724C68-57E5-40C3-8230-5C4AFF49D345}" srcId="{4A4D5F13-91EB-45CD-9184-A235B7EFF3F0}" destId="{C064C363-1D79-4AE3-8A28-97F2BBA627B8}" srcOrd="0" destOrd="0" parTransId="{10BB0628-F6A3-46B2-8C3E-D610D4DFCB97}" sibTransId="{3B09BD68-645C-4CF8-8458-DF1809D9D68D}"/>
    <dgm:cxn modelId="{42CE5B91-38C8-4408-BD94-1B148A910C6F}" type="presOf" srcId="{4A4D5F13-91EB-45CD-9184-A235B7EFF3F0}" destId="{FA439794-CD77-4B84-877B-A91891938B25}" srcOrd="0" destOrd="0" presId="urn:microsoft.com/office/officeart/2005/8/layout/default"/>
    <dgm:cxn modelId="{31E14893-D763-49F2-A830-D6E5FFF2B032}" type="presOf" srcId="{08868BAB-FBFE-4F02-9F4B-2A17388804FF}" destId="{898EBD3E-CA58-47CE-B887-C5B2CBC901E7}" srcOrd="0" destOrd="0" presId="urn:microsoft.com/office/officeart/2005/8/layout/default"/>
    <dgm:cxn modelId="{F0643C95-3278-499E-90F8-63394A683A69}" srcId="{4A4D5F13-91EB-45CD-9184-A235B7EFF3F0}" destId="{3B9F69BC-EFD7-42DB-BD20-9627FF8E1539}" srcOrd="1" destOrd="0" parTransId="{7E6E3436-3194-4D68-964A-E338E9C93FCB}" sibTransId="{CFB14C0C-6BF6-4A8B-9A0C-B8E1EEE3B4B5}"/>
    <dgm:cxn modelId="{E7E77C96-2895-4702-B654-DA782038D34E}" srcId="{4A4D5F13-91EB-45CD-9184-A235B7EFF3F0}" destId="{03CECCB0-6EAA-4A80-9684-18F2C80E4AB8}" srcOrd="3" destOrd="0" parTransId="{AE7F2766-C9CD-4026-AE0D-F9B0C7256FA8}" sibTransId="{DC63EA12-71DC-4588-B7A0-280E9A204FB1}"/>
    <dgm:cxn modelId="{AE01AFAC-CBF8-4811-8FEC-4D6840887438}" type="presOf" srcId="{3B9F69BC-EFD7-42DB-BD20-9627FF8E1539}" destId="{2C0E85CD-082B-4774-8B89-88E73FEE6A1A}" srcOrd="0" destOrd="0" presId="urn:microsoft.com/office/officeart/2005/8/layout/default"/>
    <dgm:cxn modelId="{B7CB43D4-0533-48CE-85CC-C93D05F8EAD5}" type="presOf" srcId="{C064C363-1D79-4AE3-8A28-97F2BBA627B8}" destId="{8EF12193-6F38-4B39-BD39-DE23BF6A178D}" srcOrd="0" destOrd="0" presId="urn:microsoft.com/office/officeart/2005/8/layout/default"/>
    <dgm:cxn modelId="{D674D2ED-7A0C-4425-A1E7-9F5E4BE39C38}" type="presOf" srcId="{03CECCB0-6EAA-4A80-9684-18F2C80E4AB8}" destId="{CBE04684-DC13-40C3-9892-A60127A07C96}" srcOrd="0" destOrd="0" presId="urn:microsoft.com/office/officeart/2005/8/layout/default"/>
    <dgm:cxn modelId="{B448BDF9-81E3-4FBD-870D-D553EAB1E9A6}" type="presParOf" srcId="{FA439794-CD77-4B84-877B-A91891938B25}" destId="{8EF12193-6F38-4B39-BD39-DE23BF6A178D}" srcOrd="0" destOrd="0" presId="urn:microsoft.com/office/officeart/2005/8/layout/default"/>
    <dgm:cxn modelId="{1E69D62C-D9AC-4E9C-887E-9873B52FAC14}" type="presParOf" srcId="{FA439794-CD77-4B84-877B-A91891938B25}" destId="{CCF01C10-F42B-447F-8D89-2A5A780B60BA}" srcOrd="1" destOrd="0" presId="urn:microsoft.com/office/officeart/2005/8/layout/default"/>
    <dgm:cxn modelId="{474AE0E0-C3EC-4EC8-97F2-0A0590574873}" type="presParOf" srcId="{FA439794-CD77-4B84-877B-A91891938B25}" destId="{2C0E85CD-082B-4774-8B89-88E73FEE6A1A}" srcOrd="2" destOrd="0" presId="urn:microsoft.com/office/officeart/2005/8/layout/default"/>
    <dgm:cxn modelId="{C30FC5C5-4026-4954-80F4-1213EEA816A1}" type="presParOf" srcId="{FA439794-CD77-4B84-877B-A91891938B25}" destId="{2D7F166C-EE47-46BF-864C-98454AD9153E}" srcOrd="3" destOrd="0" presId="urn:microsoft.com/office/officeart/2005/8/layout/default"/>
    <dgm:cxn modelId="{2C857652-D2AF-458C-A5FA-FDE64E9176D4}" type="presParOf" srcId="{FA439794-CD77-4B84-877B-A91891938B25}" destId="{898EBD3E-CA58-47CE-B887-C5B2CBC901E7}" srcOrd="4" destOrd="0" presId="urn:microsoft.com/office/officeart/2005/8/layout/default"/>
    <dgm:cxn modelId="{1E652666-C886-4E8B-8228-6374C9B11652}" type="presParOf" srcId="{FA439794-CD77-4B84-877B-A91891938B25}" destId="{6C7F44C4-BF26-4929-BAF9-BAA837E22120}" srcOrd="5" destOrd="0" presId="urn:microsoft.com/office/officeart/2005/8/layout/default"/>
    <dgm:cxn modelId="{EA2C067B-AEF3-4D44-9A26-C33A543C5578}" type="presParOf" srcId="{FA439794-CD77-4B84-877B-A91891938B25}" destId="{CBE04684-DC13-40C3-9892-A60127A07C9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6E9A91-7B11-4C29-BC5A-81BF74471A3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F924484-2889-4241-8B7C-EFA6811F8B99}">
      <dgm:prSet custT="1"/>
      <dgm:spPr>
        <a:ln>
          <a:noFill/>
        </a:ln>
      </dgm:spPr>
      <dgm:t>
        <a:bodyPr/>
        <a:lstStyle/>
        <a:p>
          <a:r>
            <a:rPr lang="en-US" sz="3600" dirty="0">
              <a:solidFill>
                <a:schemeClr val="bg1"/>
              </a:solidFill>
            </a:rPr>
            <a:t>Document</a:t>
          </a:r>
        </a:p>
      </dgm:t>
    </dgm:pt>
    <dgm:pt modelId="{72256141-5056-4014-A270-FA25222E4154}" type="parTrans" cxnId="{6015BF6E-9596-4488-9CB1-724784DE80D3}">
      <dgm:prSet/>
      <dgm:spPr/>
      <dgm:t>
        <a:bodyPr/>
        <a:lstStyle/>
        <a:p>
          <a:endParaRPr lang="en-US" sz="3600"/>
        </a:p>
      </dgm:t>
    </dgm:pt>
    <dgm:pt modelId="{691A1C69-3274-42FF-9590-5AC0FE7E810C}" type="sibTrans" cxnId="{6015BF6E-9596-4488-9CB1-724784DE80D3}">
      <dgm:prSet/>
      <dgm:spPr/>
      <dgm:t>
        <a:bodyPr/>
        <a:lstStyle/>
        <a:p>
          <a:endParaRPr lang="en-US" sz="3600"/>
        </a:p>
      </dgm:t>
    </dgm:pt>
    <dgm:pt modelId="{1CD3CCD6-9BE1-4961-BAD1-2437F0541092}">
      <dgm:prSet custT="1"/>
      <dgm:spPr>
        <a:ln>
          <a:noFill/>
        </a:ln>
      </dgm:spPr>
      <dgm:t>
        <a:bodyPr/>
        <a:lstStyle/>
        <a:p>
          <a:r>
            <a:rPr lang="en-US" sz="3600">
              <a:solidFill>
                <a:schemeClr val="bg1"/>
              </a:solidFill>
            </a:rPr>
            <a:t>Key/Value</a:t>
          </a:r>
          <a:endParaRPr lang="en-US" sz="3600" dirty="0">
            <a:solidFill>
              <a:schemeClr val="bg1"/>
            </a:solidFill>
          </a:endParaRPr>
        </a:p>
      </dgm:t>
    </dgm:pt>
    <dgm:pt modelId="{219915ED-61AD-4BD4-ACE6-2B30BAFE6C02}" type="parTrans" cxnId="{B852E58D-74F9-4DE9-9F12-544F22FFB0FC}">
      <dgm:prSet/>
      <dgm:spPr/>
      <dgm:t>
        <a:bodyPr/>
        <a:lstStyle/>
        <a:p>
          <a:endParaRPr lang="en-US" sz="3600"/>
        </a:p>
      </dgm:t>
    </dgm:pt>
    <dgm:pt modelId="{BE2791BC-9CD6-4152-8FBB-16D7EB8BD898}" type="sibTrans" cxnId="{B852E58D-74F9-4DE9-9F12-544F22FFB0FC}">
      <dgm:prSet/>
      <dgm:spPr/>
      <dgm:t>
        <a:bodyPr/>
        <a:lstStyle/>
        <a:p>
          <a:endParaRPr lang="en-US" sz="3600"/>
        </a:p>
      </dgm:t>
    </dgm:pt>
    <dgm:pt modelId="{94F7A51F-57E5-4B58-A286-310C8D61AB84}">
      <dgm:prSet custT="1"/>
      <dgm:spPr>
        <a:ln>
          <a:noFill/>
        </a:ln>
      </dgm:spPr>
      <dgm:t>
        <a:bodyPr/>
        <a:lstStyle/>
        <a:p>
          <a:r>
            <a:rPr lang="en-US" sz="3600">
              <a:solidFill>
                <a:schemeClr val="bg1"/>
              </a:solidFill>
            </a:rPr>
            <a:t>Wide column </a:t>
          </a:r>
          <a:endParaRPr lang="en-US" sz="3600" dirty="0">
            <a:solidFill>
              <a:schemeClr val="bg1"/>
            </a:solidFill>
          </a:endParaRPr>
        </a:p>
      </dgm:t>
    </dgm:pt>
    <dgm:pt modelId="{615B97D2-C8D9-4ED6-9BB8-18797D8C553E}" type="parTrans" cxnId="{FE16DD16-47B4-45C9-8B38-DB24CEAB88C6}">
      <dgm:prSet/>
      <dgm:spPr/>
      <dgm:t>
        <a:bodyPr/>
        <a:lstStyle/>
        <a:p>
          <a:endParaRPr lang="en-US" sz="3600"/>
        </a:p>
      </dgm:t>
    </dgm:pt>
    <dgm:pt modelId="{6A56EC2B-305E-4820-89E4-23438AA83C0E}" type="sibTrans" cxnId="{FE16DD16-47B4-45C9-8B38-DB24CEAB88C6}">
      <dgm:prSet/>
      <dgm:spPr/>
      <dgm:t>
        <a:bodyPr/>
        <a:lstStyle/>
        <a:p>
          <a:endParaRPr lang="en-US" sz="3600"/>
        </a:p>
      </dgm:t>
    </dgm:pt>
    <dgm:pt modelId="{95D1BAC8-82BB-4E20-BF00-096831C11C62}">
      <dgm:prSet custT="1"/>
      <dgm:spPr>
        <a:ln>
          <a:noFill/>
        </a:ln>
      </dgm:spPr>
      <dgm:t>
        <a:bodyPr/>
        <a:lstStyle/>
        <a:p>
          <a:r>
            <a:rPr lang="en-US" sz="3600" dirty="0">
              <a:solidFill>
                <a:schemeClr val="bg1"/>
              </a:solidFill>
            </a:rPr>
            <a:t>Graph </a:t>
          </a:r>
        </a:p>
      </dgm:t>
    </dgm:pt>
    <dgm:pt modelId="{7F6BF763-9D94-4EF8-BFC2-F0952FE96108}" type="parTrans" cxnId="{A0478DD5-BF2D-4990-93B5-6B25EBE42B5A}">
      <dgm:prSet/>
      <dgm:spPr/>
      <dgm:t>
        <a:bodyPr/>
        <a:lstStyle/>
        <a:p>
          <a:endParaRPr lang="en-US" sz="3600"/>
        </a:p>
      </dgm:t>
    </dgm:pt>
    <dgm:pt modelId="{327CCDA3-0DC4-4845-9307-CA0CE9AFE94B}" type="sibTrans" cxnId="{A0478DD5-BF2D-4990-93B5-6B25EBE42B5A}">
      <dgm:prSet/>
      <dgm:spPr/>
      <dgm:t>
        <a:bodyPr/>
        <a:lstStyle/>
        <a:p>
          <a:endParaRPr lang="en-US" sz="3600"/>
        </a:p>
      </dgm:t>
    </dgm:pt>
    <dgm:pt modelId="{76B5554B-65D0-4B9D-B9B8-180E093DF193}" type="pres">
      <dgm:prSet presAssocID="{6A6E9A91-7B11-4C29-BC5A-81BF74471A39}" presName="diagram" presStyleCnt="0">
        <dgm:presLayoutVars>
          <dgm:dir/>
          <dgm:resizeHandles val="exact"/>
        </dgm:presLayoutVars>
      </dgm:prSet>
      <dgm:spPr/>
    </dgm:pt>
    <dgm:pt modelId="{C345ED9B-4650-4361-A400-1DC599967BCD}" type="pres">
      <dgm:prSet presAssocID="{7F924484-2889-4241-8B7C-EFA6811F8B99}" presName="node" presStyleLbl="node1" presStyleIdx="0" presStyleCnt="4">
        <dgm:presLayoutVars>
          <dgm:bulletEnabled val="1"/>
        </dgm:presLayoutVars>
      </dgm:prSet>
      <dgm:spPr/>
    </dgm:pt>
    <dgm:pt modelId="{823703C2-9E27-41ED-B60D-052A771BC825}" type="pres">
      <dgm:prSet presAssocID="{691A1C69-3274-42FF-9590-5AC0FE7E810C}" presName="sibTrans" presStyleCnt="0"/>
      <dgm:spPr/>
    </dgm:pt>
    <dgm:pt modelId="{4E9EA209-F545-470B-AE93-D8072B348942}" type="pres">
      <dgm:prSet presAssocID="{1CD3CCD6-9BE1-4961-BAD1-2437F0541092}" presName="node" presStyleLbl="node1" presStyleIdx="1" presStyleCnt="4">
        <dgm:presLayoutVars>
          <dgm:bulletEnabled val="1"/>
        </dgm:presLayoutVars>
      </dgm:prSet>
      <dgm:spPr/>
    </dgm:pt>
    <dgm:pt modelId="{2BE4BFE1-D08A-400E-9BC2-B9D3CADDC34A}" type="pres">
      <dgm:prSet presAssocID="{BE2791BC-9CD6-4152-8FBB-16D7EB8BD898}" presName="sibTrans" presStyleCnt="0"/>
      <dgm:spPr/>
    </dgm:pt>
    <dgm:pt modelId="{F9FC5848-B05B-4A33-B907-EA4F653CC405}" type="pres">
      <dgm:prSet presAssocID="{94F7A51F-57E5-4B58-A286-310C8D61AB84}" presName="node" presStyleLbl="node1" presStyleIdx="2" presStyleCnt="4">
        <dgm:presLayoutVars>
          <dgm:bulletEnabled val="1"/>
        </dgm:presLayoutVars>
      </dgm:prSet>
      <dgm:spPr/>
    </dgm:pt>
    <dgm:pt modelId="{FC6B9C88-56F8-49FA-BDB4-B7FFBC213BA3}" type="pres">
      <dgm:prSet presAssocID="{6A56EC2B-305E-4820-89E4-23438AA83C0E}" presName="sibTrans" presStyleCnt="0"/>
      <dgm:spPr/>
    </dgm:pt>
    <dgm:pt modelId="{AB1DD97D-8A5D-4149-993A-A2EFC5951460}" type="pres">
      <dgm:prSet presAssocID="{95D1BAC8-82BB-4E20-BF00-096831C11C62}" presName="node" presStyleLbl="node1" presStyleIdx="3" presStyleCnt="4">
        <dgm:presLayoutVars>
          <dgm:bulletEnabled val="1"/>
        </dgm:presLayoutVars>
      </dgm:prSet>
      <dgm:spPr/>
    </dgm:pt>
  </dgm:ptLst>
  <dgm:cxnLst>
    <dgm:cxn modelId="{402E4609-E6A0-47EB-B0C0-ABD63BC4EE9E}" type="presOf" srcId="{7F924484-2889-4241-8B7C-EFA6811F8B99}" destId="{C345ED9B-4650-4361-A400-1DC599967BCD}" srcOrd="0" destOrd="0" presId="urn:microsoft.com/office/officeart/2005/8/layout/default"/>
    <dgm:cxn modelId="{FE16DD16-47B4-45C9-8B38-DB24CEAB88C6}" srcId="{6A6E9A91-7B11-4C29-BC5A-81BF74471A39}" destId="{94F7A51F-57E5-4B58-A286-310C8D61AB84}" srcOrd="2" destOrd="0" parTransId="{615B97D2-C8D9-4ED6-9BB8-18797D8C553E}" sibTransId="{6A56EC2B-305E-4820-89E4-23438AA83C0E}"/>
    <dgm:cxn modelId="{A7A14731-DFDE-4717-8EAD-1246B1044C5E}" type="presOf" srcId="{6A6E9A91-7B11-4C29-BC5A-81BF74471A39}" destId="{76B5554B-65D0-4B9D-B9B8-180E093DF193}" srcOrd="0" destOrd="0" presId="urn:microsoft.com/office/officeart/2005/8/layout/default"/>
    <dgm:cxn modelId="{7E4D0E49-271A-4487-A5DB-EDB1D9555D86}" type="presOf" srcId="{95D1BAC8-82BB-4E20-BF00-096831C11C62}" destId="{AB1DD97D-8A5D-4149-993A-A2EFC5951460}" srcOrd="0" destOrd="0" presId="urn:microsoft.com/office/officeart/2005/8/layout/default"/>
    <dgm:cxn modelId="{6015BF6E-9596-4488-9CB1-724784DE80D3}" srcId="{6A6E9A91-7B11-4C29-BC5A-81BF74471A39}" destId="{7F924484-2889-4241-8B7C-EFA6811F8B99}" srcOrd="0" destOrd="0" parTransId="{72256141-5056-4014-A270-FA25222E4154}" sibTransId="{691A1C69-3274-42FF-9590-5AC0FE7E810C}"/>
    <dgm:cxn modelId="{B852E58D-74F9-4DE9-9F12-544F22FFB0FC}" srcId="{6A6E9A91-7B11-4C29-BC5A-81BF74471A39}" destId="{1CD3CCD6-9BE1-4961-BAD1-2437F0541092}" srcOrd="1" destOrd="0" parTransId="{219915ED-61AD-4BD4-ACE6-2B30BAFE6C02}" sibTransId="{BE2791BC-9CD6-4152-8FBB-16D7EB8BD898}"/>
    <dgm:cxn modelId="{A0478DD5-BF2D-4990-93B5-6B25EBE42B5A}" srcId="{6A6E9A91-7B11-4C29-BC5A-81BF74471A39}" destId="{95D1BAC8-82BB-4E20-BF00-096831C11C62}" srcOrd="3" destOrd="0" parTransId="{7F6BF763-9D94-4EF8-BFC2-F0952FE96108}" sibTransId="{327CCDA3-0DC4-4845-9307-CA0CE9AFE94B}"/>
    <dgm:cxn modelId="{A9945AE0-4727-4C0C-9658-6A035FBB827F}" type="presOf" srcId="{94F7A51F-57E5-4B58-A286-310C8D61AB84}" destId="{F9FC5848-B05B-4A33-B907-EA4F653CC405}" srcOrd="0" destOrd="0" presId="urn:microsoft.com/office/officeart/2005/8/layout/default"/>
    <dgm:cxn modelId="{769867FA-5932-4C6F-951D-141C060C131E}" type="presOf" srcId="{1CD3CCD6-9BE1-4961-BAD1-2437F0541092}" destId="{4E9EA209-F545-470B-AE93-D8072B348942}" srcOrd="0" destOrd="0" presId="urn:microsoft.com/office/officeart/2005/8/layout/default"/>
    <dgm:cxn modelId="{4E064C66-6610-4F86-8E27-338F200F424E}" type="presParOf" srcId="{76B5554B-65D0-4B9D-B9B8-180E093DF193}" destId="{C345ED9B-4650-4361-A400-1DC599967BCD}" srcOrd="0" destOrd="0" presId="urn:microsoft.com/office/officeart/2005/8/layout/default"/>
    <dgm:cxn modelId="{3BEB4D28-DB52-4747-A403-41EE136D8BE4}" type="presParOf" srcId="{76B5554B-65D0-4B9D-B9B8-180E093DF193}" destId="{823703C2-9E27-41ED-B60D-052A771BC825}" srcOrd="1" destOrd="0" presId="urn:microsoft.com/office/officeart/2005/8/layout/default"/>
    <dgm:cxn modelId="{62354677-5F6D-40DD-8B54-75A139ED9CEA}" type="presParOf" srcId="{76B5554B-65D0-4B9D-B9B8-180E093DF193}" destId="{4E9EA209-F545-470B-AE93-D8072B348942}" srcOrd="2" destOrd="0" presId="urn:microsoft.com/office/officeart/2005/8/layout/default"/>
    <dgm:cxn modelId="{C31BCD8E-F583-40CE-BAA6-C88CE30FCFA3}" type="presParOf" srcId="{76B5554B-65D0-4B9D-B9B8-180E093DF193}" destId="{2BE4BFE1-D08A-400E-9BC2-B9D3CADDC34A}" srcOrd="3" destOrd="0" presId="urn:microsoft.com/office/officeart/2005/8/layout/default"/>
    <dgm:cxn modelId="{3F6C40D2-38FB-473F-9689-94AB6D4817C1}" type="presParOf" srcId="{76B5554B-65D0-4B9D-B9B8-180E093DF193}" destId="{F9FC5848-B05B-4A33-B907-EA4F653CC405}" srcOrd="4" destOrd="0" presId="urn:microsoft.com/office/officeart/2005/8/layout/default"/>
    <dgm:cxn modelId="{AD6E455F-8C70-4742-AC59-680307E5ADE4}" type="presParOf" srcId="{76B5554B-65D0-4B9D-B9B8-180E093DF193}" destId="{FC6B9C88-56F8-49FA-BDB4-B7FFBC213BA3}" srcOrd="5" destOrd="0" presId="urn:microsoft.com/office/officeart/2005/8/layout/default"/>
    <dgm:cxn modelId="{A0E69C24-7CD3-4850-815B-3B4FB34DB8F3}" type="presParOf" srcId="{76B5554B-65D0-4B9D-B9B8-180E093DF193}" destId="{AB1DD97D-8A5D-4149-993A-A2EFC595146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2EA089-E7F6-41CC-9CDF-07C706793720}"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EC703509-CC7C-4BDE-947D-C3DF80C5E154}">
      <dgm:prSet phldrT="[Text]" custT="1"/>
      <dgm:spPr/>
      <dgm:t>
        <a:bodyPr/>
        <a:lstStyle/>
        <a:p>
          <a:r>
            <a:rPr lang="en-US" sz="3600" dirty="0">
              <a:solidFill>
                <a:schemeClr val="bg1"/>
              </a:solidFill>
            </a:rPr>
            <a:t>SQL</a:t>
          </a:r>
        </a:p>
      </dgm:t>
    </dgm:pt>
    <dgm:pt modelId="{10DA3BB7-24B8-4476-B35B-09253AFA1C23}" type="parTrans" cxnId="{8BDFB04C-8FC6-485E-AB75-3D0A604C1B25}">
      <dgm:prSet/>
      <dgm:spPr/>
      <dgm:t>
        <a:bodyPr/>
        <a:lstStyle/>
        <a:p>
          <a:endParaRPr lang="en-US">
            <a:solidFill>
              <a:schemeClr val="bg1"/>
            </a:solidFill>
          </a:endParaRPr>
        </a:p>
      </dgm:t>
    </dgm:pt>
    <dgm:pt modelId="{227A74A0-B198-4138-9D9D-F25A1FC5D631}" type="sibTrans" cxnId="{8BDFB04C-8FC6-485E-AB75-3D0A604C1B25}">
      <dgm:prSet/>
      <dgm:spPr/>
      <dgm:t>
        <a:bodyPr/>
        <a:lstStyle/>
        <a:p>
          <a:endParaRPr lang="en-US">
            <a:solidFill>
              <a:schemeClr val="bg1"/>
            </a:solidFill>
          </a:endParaRPr>
        </a:p>
      </dgm:t>
    </dgm:pt>
    <dgm:pt modelId="{2C24202C-05CE-41D0-9D1F-0CD75BF97715}">
      <dgm:prSet phldrT="[Text]"/>
      <dgm:spPr/>
      <dgm:t>
        <a:bodyPr/>
        <a:lstStyle/>
        <a:p>
          <a:r>
            <a:rPr lang="en-US" dirty="0">
              <a:solidFill>
                <a:schemeClr val="bg1"/>
              </a:solidFill>
            </a:rPr>
            <a:t>Mongo DB</a:t>
          </a:r>
        </a:p>
      </dgm:t>
    </dgm:pt>
    <dgm:pt modelId="{48738EC5-5A49-45DB-86A2-03AB4C64F2BC}" type="parTrans" cxnId="{5EC977C4-5FB0-46E4-A52F-3A5E0B89FCA7}">
      <dgm:prSet/>
      <dgm:spPr/>
      <dgm:t>
        <a:bodyPr/>
        <a:lstStyle/>
        <a:p>
          <a:endParaRPr lang="en-US">
            <a:solidFill>
              <a:schemeClr val="bg1"/>
            </a:solidFill>
          </a:endParaRPr>
        </a:p>
      </dgm:t>
    </dgm:pt>
    <dgm:pt modelId="{64C2D581-7F7B-453A-A37A-ECB8D05D05A2}" type="sibTrans" cxnId="{5EC977C4-5FB0-46E4-A52F-3A5E0B89FCA7}">
      <dgm:prSet/>
      <dgm:spPr/>
      <dgm:t>
        <a:bodyPr/>
        <a:lstStyle/>
        <a:p>
          <a:endParaRPr lang="en-US">
            <a:solidFill>
              <a:schemeClr val="bg1"/>
            </a:solidFill>
          </a:endParaRPr>
        </a:p>
      </dgm:t>
    </dgm:pt>
    <dgm:pt modelId="{FA543ADB-708B-44C8-BA85-EE7708F706A5}">
      <dgm:prSet phldrT="[Text]"/>
      <dgm:spPr/>
      <dgm:t>
        <a:bodyPr/>
        <a:lstStyle/>
        <a:p>
          <a:r>
            <a:rPr lang="en-US" dirty="0">
              <a:solidFill>
                <a:schemeClr val="bg1"/>
              </a:solidFill>
            </a:rPr>
            <a:t>Table</a:t>
          </a:r>
        </a:p>
      </dgm:t>
    </dgm:pt>
    <dgm:pt modelId="{53F20F36-01BA-43B5-8F58-5B67768680D1}" type="parTrans" cxnId="{F316581A-1248-4488-A451-19F1F1B178A0}">
      <dgm:prSet/>
      <dgm:spPr/>
      <dgm:t>
        <a:bodyPr/>
        <a:lstStyle/>
        <a:p>
          <a:endParaRPr lang="en-US">
            <a:solidFill>
              <a:schemeClr val="bg1"/>
            </a:solidFill>
          </a:endParaRPr>
        </a:p>
      </dgm:t>
    </dgm:pt>
    <dgm:pt modelId="{AB261B69-EFD3-41F5-851F-3EB1C1D005B5}" type="sibTrans" cxnId="{F316581A-1248-4488-A451-19F1F1B178A0}">
      <dgm:prSet/>
      <dgm:spPr/>
      <dgm:t>
        <a:bodyPr/>
        <a:lstStyle/>
        <a:p>
          <a:endParaRPr lang="en-US">
            <a:solidFill>
              <a:schemeClr val="bg1"/>
            </a:solidFill>
          </a:endParaRPr>
        </a:p>
      </dgm:t>
    </dgm:pt>
    <dgm:pt modelId="{6B348133-4D4F-47FD-8386-EBB9F08EBEB0}">
      <dgm:prSet phldrT="[Text]"/>
      <dgm:spPr/>
      <dgm:t>
        <a:bodyPr/>
        <a:lstStyle/>
        <a:p>
          <a:r>
            <a:rPr lang="en-US" dirty="0" err="1">
              <a:solidFill>
                <a:schemeClr val="bg1"/>
              </a:solidFill>
            </a:rPr>
            <a:t>Etcd</a:t>
          </a:r>
          <a:endParaRPr lang="en-US" dirty="0">
            <a:solidFill>
              <a:schemeClr val="bg1"/>
            </a:solidFill>
          </a:endParaRPr>
        </a:p>
      </dgm:t>
    </dgm:pt>
    <dgm:pt modelId="{205937D9-92D8-473B-B3B3-D81550F1727F}" type="parTrans" cxnId="{B52D2B90-A4FC-4D67-9D74-28CCF65A9050}">
      <dgm:prSet/>
      <dgm:spPr/>
      <dgm:t>
        <a:bodyPr/>
        <a:lstStyle/>
        <a:p>
          <a:endParaRPr lang="en-US">
            <a:solidFill>
              <a:schemeClr val="bg1"/>
            </a:solidFill>
          </a:endParaRPr>
        </a:p>
      </dgm:t>
    </dgm:pt>
    <dgm:pt modelId="{03E55A05-F9CE-49F5-B65F-8130D35590EA}" type="sibTrans" cxnId="{B52D2B90-A4FC-4D67-9D74-28CCF65A9050}">
      <dgm:prSet/>
      <dgm:spPr/>
      <dgm:t>
        <a:bodyPr/>
        <a:lstStyle/>
        <a:p>
          <a:endParaRPr lang="en-US">
            <a:solidFill>
              <a:schemeClr val="bg1"/>
            </a:solidFill>
          </a:endParaRPr>
        </a:p>
      </dgm:t>
    </dgm:pt>
    <dgm:pt modelId="{D0189EF2-47AC-4E94-BB3F-0A2A03F07ABF}">
      <dgm:prSet phldrT="[Text]"/>
      <dgm:spPr/>
      <dgm:t>
        <a:bodyPr/>
        <a:lstStyle/>
        <a:p>
          <a:r>
            <a:rPr lang="en-US" dirty="0">
              <a:solidFill>
                <a:schemeClr val="bg1"/>
              </a:solidFill>
            </a:rPr>
            <a:t>Gremlin</a:t>
          </a:r>
        </a:p>
      </dgm:t>
    </dgm:pt>
    <dgm:pt modelId="{CB6DC048-6D6D-4F89-91D9-1D9B97B09B97}" type="parTrans" cxnId="{7C496D19-D7B7-4941-A693-9C6FCE36D832}">
      <dgm:prSet/>
      <dgm:spPr/>
      <dgm:t>
        <a:bodyPr/>
        <a:lstStyle/>
        <a:p>
          <a:endParaRPr lang="en-US">
            <a:solidFill>
              <a:schemeClr val="bg1"/>
            </a:solidFill>
          </a:endParaRPr>
        </a:p>
      </dgm:t>
    </dgm:pt>
    <dgm:pt modelId="{5AC60679-6552-4481-95D9-186A1849D560}" type="sibTrans" cxnId="{7C496D19-D7B7-4941-A693-9C6FCE36D832}">
      <dgm:prSet/>
      <dgm:spPr/>
      <dgm:t>
        <a:bodyPr/>
        <a:lstStyle/>
        <a:p>
          <a:endParaRPr lang="en-US">
            <a:solidFill>
              <a:schemeClr val="bg1"/>
            </a:solidFill>
          </a:endParaRPr>
        </a:p>
      </dgm:t>
    </dgm:pt>
    <dgm:pt modelId="{F4C2E2A4-7A7D-4CBF-8E46-2428FAE9DE22}">
      <dgm:prSet phldrT="[Text]"/>
      <dgm:spPr/>
      <dgm:t>
        <a:bodyPr/>
        <a:lstStyle/>
        <a:p>
          <a:r>
            <a:rPr lang="en-US" dirty="0">
              <a:solidFill>
                <a:schemeClr val="bg1"/>
              </a:solidFill>
            </a:rPr>
            <a:t>Cassandra</a:t>
          </a:r>
        </a:p>
      </dgm:t>
    </dgm:pt>
    <dgm:pt modelId="{287D2672-553D-40C9-9787-7575712CA28F}" type="parTrans" cxnId="{7C9ED177-B0B0-4310-9AE7-673EC3891346}">
      <dgm:prSet/>
      <dgm:spPr/>
      <dgm:t>
        <a:bodyPr/>
        <a:lstStyle/>
        <a:p>
          <a:endParaRPr lang="en-US">
            <a:solidFill>
              <a:schemeClr val="bg1"/>
            </a:solidFill>
          </a:endParaRPr>
        </a:p>
      </dgm:t>
    </dgm:pt>
    <dgm:pt modelId="{99B4B840-4ED9-49AE-990C-F533E2EFFC49}" type="sibTrans" cxnId="{7C9ED177-B0B0-4310-9AE7-673EC3891346}">
      <dgm:prSet/>
      <dgm:spPr/>
      <dgm:t>
        <a:bodyPr/>
        <a:lstStyle/>
        <a:p>
          <a:endParaRPr lang="en-US">
            <a:solidFill>
              <a:schemeClr val="bg1"/>
            </a:solidFill>
          </a:endParaRPr>
        </a:p>
      </dgm:t>
    </dgm:pt>
    <dgm:pt modelId="{64B63D7E-C8C0-4F83-8482-57254E22CD49}" type="pres">
      <dgm:prSet presAssocID="{142EA089-E7F6-41CC-9CDF-07C706793720}" presName="diagram" presStyleCnt="0">
        <dgm:presLayoutVars>
          <dgm:dir/>
          <dgm:resizeHandles val="exact"/>
        </dgm:presLayoutVars>
      </dgm:prSet>
      <dgm:spPr/>
    </dgm:pt>
    <dgm:pt modelId="{C7EBCB8B-CAB0-4124-BBE2-2A290A0A76ED}" type="pres">
      <dgm:prSet presAssocID="{EC703509-CC7C-4BDE-947D-C3DF80C5E154}" presName="node" presStyleLbl="node1" presStyleIdx="0" presStyleCnt="6">
        <dgm:presLayoutVars>
          <dgm:bulletEnabled val="1"/>
        </dgm:presLayoutVars>
      </dgm:prSet>
      <dgm:spPr/>
    </dgm:pt>
    <dgm:pt modelId="{A3A309FF-E6CB-4D54-98A8-9884B0F97EBF}" type="pres">
      <dgm:prSet presAssocID="{227A74A0-B198-4138-9D9D-F25A1FC5D631}" presName="sibTrans" presStyleCnt="0"/>
      <dgm:spPr/>
    </dgm:pt>
    <dgm:pt modelId="{1C6A60CA-7374-4328-BD96-4E45AA238825}" type="pres">
      <dgm:prSet presAssocID="{2C24202C-05CE-41D0-9D1F-0CD75BF97715}" presName="node" presStyleLbl="node1" presStyleIdx="1" presStyleCnt="6">
        <dgm:presLayoutVars>
          <dgm:bulletEnabled val="1"/>
        </dgm:presLayoutVars>
      </dgm:prSet>
      <dgm:spPr/>
    </dgm:pt>
    <dgm:pt modelId="{A0F64D76-4606-427F-A674-822E524B4C10}" type="pres">
      <dgm:prSet presAssocID="{64C2D581-7F7B-453A-A37A-ECB8D05D05A2}" presName="sibTrans" presStyleCnt="0"/>
      <dgm:spPr/>
    </dgm:pt>
    <dgm:pt modelId="{89FA4507-54E4-4500-95F6-9E9A831CB931}" type="pres">
      <dgm:prSet presAssocID="{FA543ADB-708B-44C8-BA85-EE7708F706A5}" presName="node" presStyleLbl="node1" presStyleIdx="2" presStyleCnt="6">
        <dgm:presLayoutVars>
          <dgm:bulletEnabled val="1"/>
        </dgm:presLayoutVars>
      </dgm:prSet>
      <dgm:spPr/>
    </dgm:pt>
    <dgm:pt modelId="{0307BEE1-D1CB-46FC-B9A8-CACAAE579EEE}" type="pres">
      <dgm:prSet presAssocID="{AB261B69-EFD3-41F5-851F-3EB1C1D005B5}" presName="sibTrans" presStyleCnt="0"/>
      <dgm:spPr/>
    </dgm:pt>
    <dgm:pt modelId="{E78CCB05-D8F9-4FD6-8799-77596F19AB60}" type="pres">
      <dgm:prSet presAssocID="{6B348133-4D4F-47FD-8386-EBB9F08EBEB0}" presName="node" presStyleLbl="node1" presStyleIdx="3" presStyleCnt="6">
        <dgm:presLayoutVars>
          <dgm:bulletEnabled val="1"/>
        </dgm:presLayoutVars>
      </dgm:prSet>
      <dgm:spPr/>
    </dgm:pt>
    <dgm:pt modelId="{2ABD3030-14C9-4052-BA99-F50A3E6248B0}" type="pres">
      <dgm:prSet presAssocID="{03E55A05-F9CE-49F5-B65F-8130D35590EA}" presName="sibTrans" presStyleCnt="0"/>
      <dgm:spPr/>
    </dgm:pt>
    <dgm:pt modelId="{DBBD7263-F64B-4965-A9B4-5A2882BF870B}" type="pres">
      <dgm:prSet presAssocID="{F4C2E2A4-7A7D-4CBF-8E46-2428FAE9DE22}" presName="node" presStyleLbl="node1" presStyleIdx="4" presStyleCnt="6">
        <dgm:presLayoutVars>
          <dgm:bulletEnabled val="1"/>
        </dgm:presLayoutVars>
      </dgm:prSet>
      <dgm:spPr/>
    </dgm:pt>
    <dgm:pt modelId="{62AD4762-E177-4350-9846-EBCEA55BA6FC}" type="pres">
      <dgm:prSet presAssocID="{99B4B840-4ED9-49AE-990C-F533E2EFFC49}" presName="sibTrans" presStyleCnt="0"/>
      <dgm:spPr/>
    </dgm:pt>
    <dgm:pt modelId="{8D7997B2-07DA-4497-9581-E487DCD9B735}" type="pres">
      <dgm:prSet presAssocID="{D0189EF2-47AC-4E94-BB3F-0A2A03F07ABF}" presName="node" presStyleLbl="node1" presStyleIdx="5" presStyleCnt="6">
        <dgm:presLayoutVars>
          <dgm:bulletEnabled val="1"/>
        </dgm:presLayoutVars>
      </dgm:prSet>
      <dgm:spPr/>
    </dgm:pt>
  </dgm:ptLst>
  <dgm:cxnLst>
    <dgm:cxn modelId="{07262A16-0DE2-43E9-B980-C252CE648991}" type="presOf" srcId="{EC703509-CC7C-4BDE-947D-C3DF80C5E154}" destId="{C7EBCB8B-CAB0-4124-BBE2-2A290A0A76ED}" srcOrd="0" destOrd="0" presId="urn:microsoft.com/office/officeart/2005/8/layout/default"/>
    <dgm:cxn modelId="{7C496D19-D7B7-4941-A693-9C6FCE36D832}" srcId="{142EA089-E7F6-41CC-9CDF-07C706793720}" destId="{D0189EF2-47AC-4E94-BB3F-0A2A03F07ABF}" srcOrd="5" destOrd="0" parTransId="{CB6DC048-6D6D-4F89-91D9-1D9B97B09B97}" sibTransId="{5AC60679-6552-4481-95D9-186A1849D560}"/>
    <dgm:cxn modelId="{F316581A-1248-4488-A451-19F1F1B178A0}" srcId="{142EA089-E7F6-41CC-9CDF-07C706793720}" destId="{FA543ADB-708B-44C8-BA85-EE7708F706A5}" srcOrd="2" destOrd="0" parTransId="{53F20F36-01BA-43B5-8F58-5B67768680D1}" sibTransId="{AB261B69-EFD3-41F5-851F-3EB1C1D005B5}"/>
    <dgm:cxn modelId="{72AEF41D-C431-43CC-8BDD-E2542A0F1143}" type="presOf" srcId="{142EA089-E7F6-41CC-9CDF-07C706793720}" destId="{64B63D7E-C8C0-4F83-8482-57254E22CD49}" srcOrd="0" destOrd="0" presId="urn:microsoft.com/office/officeart/2005/8/layout/default"/>
    <dgm:cxn modelId="{365BF523-C2CA-4F01-B08D-FC93079D2629}" type="presOf" srcId="{FA543ADB-708B-44C8-BA85-EE7708F706A5}" destId="{89FA4507-54E4-4500-95F6-9E9A831CB931}" srcOrd="0" destOrd="0" presId="urn:microsoft.com/office/officeart/2005/8/layout/default"/>
    <dgm:cxn modelId="{D620D12D-4A96-4C8E-9AA7-8DBF4E2B32F4}" type="presOf" srcId="{2C24202C-05CE-41D0-9D1F-0CD75BF97715}" destId="{1C6A60CA-7374-4328-BD96-4E45AA238825}" srcOrd="0" destOrd="0" presId="urn:microsoft.com/office/officeart/2005/8/layout/default"/>
    <dgm:cxn modelId="{8BDFB04C-8FC6-485E-AB75-3D0A604C1B25}" srcId="{142EA089-E7F6-41CC-9CDF-07C706793720}" destId="{EC703509-CC7C-4BDE-947D-C3DF80C5E154}" srcOrd="0" destOrd="0" parTransId="{10DA3BB7-24B8-4476-B35B-09253AFA1C23}" sibTransId="{227A74A0-B198-4138-9D9D-F25A1FC5D631}"/>
    <dgm:cxn modelId="{7C9ED177-B0B0-4310-9AE7-673EC3891346}" srcId="{142EA089-E7F6-41CC-9CDF-07C706793720}" destId="{F4C2E2A4-7A7D-4CBF-8E46-2428FAE9DE22}" srcOrd="4" destOrd="0" parTransId="{287D2672-553D-40C9-9787-7575712CA28F}" sibTransId="{99B4B840-4ED9-49AE-990C-F533E2EFFC49}"/>
    <dgm:cxn modelId="{B52D2B90-A4FC-4D67-9D74-28CCF65A9050}" srcId="{142EA089-E7F6-41CC-9CDF-07C706793720}" destId="{6B348133-4D4F-47FD-8386-EBB9F08EBEB0}" srcOrd="3" destOrd="0" parTransId="{205937D9-92D8-473B-B3B3-D81550F1727F}" sibTransId="{03E55A05-F9CE-49F5-B65F-8130D35590EA}"/>
    <dgm:cxn modelId="{5C8C66AD-E683-4ADA-8973-88DD385C33CF}" type="presOf" srcId="{D0189EF2-47AC-4E94-BB3F-0A2A03F07ABF}" destId="{8D7997B2-07DA-4497-9581-E487DCD9B735}" srcOrd="0" destOrd="0" presId="urn:microsoft.com/office/officeart/2005/8/layout/default"/>
    <dgm:cxn modelId="{5EC977C4-5FB0-46E4-A52F-3A5E0B89FCA7}" srcId="{142EA089-E7F6-41CC-9CDF-07C706793720}" destId="{2C24202C-05CE-41D0-9D1F-0CD75BF97715}" srcOrd="1" destOrd="0" parTransId="{48738EC5-5A49-45DB-86A2-03AB4C64F2BC}" sibTransId="{64C2D581-7F7B-453A-A37A-ECB8D05D05A2}"/>
    <dgm:cxn modelId="{0F8B77D0-19C3-48BD-8E54-682685614F01}" type="presOf" srcId="{6B348133-4D4F-47FD-8386-EBB9F08EBEB0}" destId="{E78CCB05-D8F9-4FD6-8799-77596F19AB60}" srcOrd="0" destOrd="0" presId="urn:microsoft.com/office/officeart/2005/8/layout/default"/>
    <dgm:cxn modelId="{00970BE2-CE10-42D4-B36C-40C9F05D395B}" type="presOf" srcId="{F4C2E2A4-7A7D-4CBF-8E46-2428FAE9DE22}" destId="{DBBD7263-F64B-4965-A9B4-5A2882BF870B}" srcOrd="0" destOrd="0" presId="urn:microsoft.com/office/officeart/2005/8/layout/default"/>
    <dgm:cxn modelId="{52D1B73B-31B3-45D5-8333-D3F57D84CA30}" type="presParOf" srcId="{64B63D7E-C8C0-4F83-8482-57254E22CD49}" destId="{C7EBCB8B-CAB0-4124-BBE2-2A290A0A76ED}" srcOrd="0" destOrd="0" presId="urn:microsoft.com/office/officeart/2005/8/layout/default"/>
    <dgm:cxn modelId="{787115C5-F660-4E79-9A5A-B1FCEFE4B83C}" type="presParOf" srcId="{64B63D7E-C8C0-4F83-8482-57254E22CD49}" destId="{A3A309FF-E6CB-4D54-98A8-9884B0F97EBF}" srcOrd="1" destOrd="0" presId="urn:microsoft.com/office/officeart/2005/8/layout/default"/>
    <dgm:cxn modelId="{7F9DECA8-7E32-4256-8EA5-53CD32194DB2}" type="presParOf" srcId="{64B63D7E-C8C0-4F83-8482-57254E22CD49}" destId="{1C6A60CA-7374-4328-BD96-4E45AA238825}" srcOrd="2" destOrd="0" presId="urn:microsoft.com/office/officeart/2005/8/layout/default"/>
    <dgm:cxn modelId="{91F919B1-4379-4C88-8A5D-52596B5E12B9}" type="presParOf" srcId="{64B63D7E-C8C0-4F83-8482-57254E22CD49}" destId="{A0F64D76-4606-427F-A674-822E524B4C10}" srcOrd="3" destOrd="0" presId="urn:microsoft.com/office/officeart/2005/8/layout/default"/>
    <dgm:cxn modelId="{289EE4FE-C4E3-4234-9419-DDD2FB5A3086}" type="presParOf" srcId="{64B63D7E-C8C0-4F83-8482-57254E22CD49}" destId="{89FA4507-54E4-4500-95F6-9E9A831CB931}" srcOrd="4" destOrd="0" presId="urn:microsoft.com/office/officeart/2005/8/layout/default"/>
    <dgm:cxn modelId="{8D3435ED-590B-4404-B987-32CCEACD7785}" type="presParOf" srcId="{64B63D7E-C8C0-4F83-8482-57254E22CD49}" destId="{0307BEE1-D1CB-46FC-B9A8-CACAAE579EEE}" srcOrd="5" destOrd="0" presId="urn:microsoft.com/office/officeart/2005/8/layout/default"/>
    <dgm:cxn modelId="{809B1027-A5CB-450F-BAA7-D7CCF6DDB5B3}" type="presParOf" srcId="{64B63D7E-C8C0-4F83-8482-57254E22CD49}" destId="{E78CCB05-D8F9-4FD6-8799-77596F19AB60}" srcOrd="6" destOrd="0" presId="urn:microsoft.com/office/officeart/2005/8/layout/default"/>
    <dgm:cxn modelId="{AFBB952B-8BE4-4845-9C2D-F40230A191BB}" type="presParOf" srcId="{64B63D7E-C8C0-4F83-8482-57254E22CD49}" destId="{2ABD3030-14C9-4052-BA99-F50A3E6248B0}" srcOrd="7" destOrd="0" presId="urn:microsoft.com/office/officeart/2005/8/layout/default"/>
    <dgm:cxn modelId="{A6B5E19D-40D3-41A2-967D-ADC9CF9297FC}" type="presParOf" srcId="{64B63D7E-C8C0-4F83-8482-57254E22CD49}" destId="{DBBD7263-F64B-4965-A9B4-5A2882BF870B}" srcOrd="8" destOrd="0" presId="urn:microsoft.com/office/officeart/2005/8/layout/default"/>
    <dgm:cxn modelId="{15E960A2-0FCB-4357-A650-779AA69BB897}" type="presParOf" srcId="{64B63D7E-C8C0-4F83-8482-57254E22CD49}" destId="{62AD4762-E177-4350-9846-EBCEA55BA6FC}" srcOrd="9" destOrd="0" presId="urn:microsoft.com/office/officeart/2005/8/layout/default"/>
    <dgm:cxn modelId="{36B67F51-6C0C-4B14-8885-64B9F27FC368}" type="presParOf" srcId="{64B63D7E-C8C0-4F83-8482-57254E22CD49}" destId="{8D7997B2-07DA-4497-9581-E487DCD9B73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E49529-4019-47C5-B0FF-A0D1C9A1DFA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0D1E8D2B-0E38-4E77-A116-A148622782EF}">
      <dgm:prSet phldrT="[Text]" custT="1"/>
      <dgm:spPr/>
      <dgm:t>
        <a:bodyPr/>
        <a:lstStyle/>
        <a:p>
          <a:r>
            <a:rPr lang="en-US" sz="3600" dirty="0">
              <a:solidFill>
                <a:schemeClr val="bg1"/>
              </a:solidFill>
            </a:rPr>
            <a:t>Eventual </a:t>
          </a:r>
        </a:p>
      </dgm:t>
    </dgm:pt>
    <dgm:pt modelId="{F01AFC98-16F5-4238-902A-B17256A879AC}" type="parTrans" cxnId="{1BD0BE90-BD92-4C60-AB49-003E5AC549A0}">
      <dgm:prSet/>
      <dgm:spPr/>
      <dgm:t>
        <a:bodyPr/>
        <a:lstStyle/>
        <a:p>
          <a:endParaRPr lang="en-US" sz="3600">
            <a:solidFill>
              <a:schemeClr val="bg1"/>
            </a:solidFill>
          </a:endParaRPr>
        </a:p>
      </dgm:t>
    </dgm:pt>
    <dgm:pt modelId="{13D4180D-7984-4C56-8C85-D1B1BF0AE853}" type="sibTrans" cxnId="{1BD0BE90-BD92-4C60-AB49-003E5AC549A0}">
      <dgm:prSet/>
      <dgm:spPr/>
      <dgm:t>
        <a:bodyPr/>
        <a:lstStyle/>
        <a:p>
          <a:endParaRPr lang="en-US" sz="3600">
            <a:solidFill>
              <a:schemeClr val="bg1"/>
            </a:solidFill>
          </a:endParaRPr>
        </a:p>
      </dgm:t>
    </dgm:pt>
    <dgm:pt modelId="{867CAFD8-2C5E-4CD7-B0C1-35B8C22F7B69}">
      <dgm:prSet custT="1"/>
      <dgm:spPr/>
      <dgm:t>
        <a:bodyPr/>
        <a:lstStyle/>
        <a:p>
          <a:r>
            <a:rPr lang="en-US" sz="3600">
              <a:solidFill>
                <a:schemeClr val="bg1"/>
              </a:solidFill>
            </a:rPr>
            <a:t>Consistent prefix </a:t>
          </a:r>
          <a:endParaRPr lang="en-US" sz="3600" dirty="0">
            <a:solidFill>
              <a:schemeClr val="bg1"/>
            </a:solidFill>
          </a:endParaRPr>
        </a:p>
      </dgm:t>
    </dgm:pt>
    <dgm:pt modelId="{C36F7F41-7E37-480D-B597-3CB218C6664E}" type="parTrans" cxnId="{76D52B7E-0E02-49D7-816B-35A61D18C773}">
      <dgm:prSet/>
      <dgm:spPr/>
      <dgm:t>
        <a:bodyPr/>
        <a:lstStyle/>
        <a:p>
          <a:endParaRPr lang="en-US" sz="3600">
            <a:solidFill>
              <a:schemeClr val="bg1"/>
            </a:solidFill>
          </a:endParaRPr>
        </a:p>
      </dgm:t>
    </dgm:pt>
    <dgm:pt modelId="{5573D402-373C-48F1-A1B8-14362CFB1F24}" type="sibTrans" cxnId="{76D52B7E-0E02-49D7-816B-35A61D18C773}">
      <dgm:prSet/>
      <dgm:spPr/>
      <dgm:t>
        <a:bodyPr/>
        <a:lstStyle/>
        <a:p>
          <a:endParaRPr lang="en-US" sz="3600">
            <a:solidFill>
              <a:schemeClr val="bg1"/>
            </a:solidFill>
          </a:endParaRPr>
        </a:p>
      </dgm:t>
    </dgm:pt>
    <dgm:pt modelId="{1AEFAF63-61E6-45D6-A4BE-1D1B0BBAFDC6}">
      <dgm:prSet custT="1"/>
      <dgm:spPr/>
      <dgm:t>
        <a:bodyPr/>
        <a:lstStyle/>
        <a:p>
          <a:r>
            <a:rPr lang="en-US" sz="3600">
              <a:solidFill>
                <a:schemeClr val="bg1"/>
              </a:solidFill>
            </a:rPr>
            <a:t>Session </a:t>
          </a:r>
          <a:endParaRPr lang="en-US" sz="3600" dirty="0">
            <a:solidFill>
              <a:schemeClr val="bg1"/>
            </a:solidFill>
          </a:endParaRPr>
        </a:p>
      </dgm:t>
    </dgm:pt>
    <dgm:pt modelId="{84842C4A-DF27-409B-9AE6-ECEC545E3B0F}" type="parTrans" cxnId="{663ADD3B-0F83-49B9-8A3A-2A6D958E6DD2}">
      <dgm:prSet/>
      <dgm:spPr/>
      <dgm:t>
        <a:bodyPr/>
        <a:lstStyle/>
        <a:p>
          <a:endParaRPr lang="en-US" sz="3600">
            <a:solidFill>
              <a:schemeClr val="bg1"/>
            </a:solidFill>
          </a:endParaRPr>
        </a:p>
      </dgm:t>
    </dgm:pt>
    <dgm:pt modelId="{67D6FC5A-A3A2-4A53-A8E4-B7D8C3F4BFB4}" type="sibTrans" cxnId="{663ADD3B-0F83-49B9-8A3A-2A6D958E6DD2}">
      <dgm:prSet/>
      <dgm:spPr/>
      <dgm:t>
        <a:bodyPr/>
        <a:lstStyle/>
        <a:p>
          <a:endParaRPr lang="en-US" sz="3600">
            <a:solidFill>
              <a:schemeClr val="bg1"/>
            </a:solidFill>
          </a:endParaRPr>
        </a:p>
      </dgm:t>
    </dgm:pt>
    <dgm:pt modelId="{1C3FFFE7-93C0-4B22-B23B-CBDD7BFB95DC}">
      <dgm:prSet custT="1"/>
      <dgm:spPr/>
      <dgm:t>
        <a:bodyPr/>
        <a:lstStyle/>
        <a:p>
          <a:r>
            <a:rPr lang="en-US" sz="3600">
              <a:solidFill>
                <a:schemeClr val="bg1"/>
              </a:solidFill>
            </a:rPr>
            <a:t>Bounded stateless </a:t>
          </a:r>
          <a:endParaRPr lang="en-US" sz="3600" dirty="0">
            <a:solidFill>
              <a:schemeClr val="bg1"/>
            </a:solidFill>
          </a:endParaRPr>
        </a:p>
      </dgm:t>
    </dgm:pt>
    <dgm:pt modelId="{63822912-4B19-483D-9B65-E90BE17C852F}" type="parTrans" cxnId="{7F6AB3F9-F024-492A-B8CC-449CCCD5220B}">
      <dgm:prSet/>
      <dgm:spPr/>
      <dgm:t>
        <a:bodyPr/>
        <a:lstStyle/>
        <a:p>
          <a:endParaRPr lang="en-US" sz="3600">
            <a:solidFill>
              <a:schemeClr val="bg1"/>
            </a:solidFill>
          </a:endParaRPr>
        </a:p>
      </dgm:t>
    </dgm:pt>
    <dgm:pt modelId="{B952799C-411E-4F71-BF6A-2AEA1DCAB95A}" type="sibTrans" cxnId="{7F6AB3F9-F024-492A-B8CC-449CCCD5220B}">
      <dgm:prSet/>
      <dgm:spPr/>
      <dgm:t>
        <a:bodyPr/>
        <a:lstStyle/>
        <a:p>
          <a:endParaRPr lang="en-US" sz="3600">
            <a:solidFill>
              <a:schemeClr val="bg1"/>
            </a:solidFill>
          </a:endParaRPr>
        </a:p>
      </dgm:t>
    </dgm:pt>
    <dgm:pt modelId="{47915CB1-EEDD-40F6-A9FF-40EFD8F897DC}">
      <dgm:prSet custT="1"/>
      <dgm:spPr/>
      <dgm:t>
        <a:bodyPr/>
        <a:lstStyle/>
        <a:p>
          <a:r>
            <a:rPr lang="en-US" sz="3600">
              <a:solidFill>
                <a:schemeClr val="bg1"/>
              </a:solidFill>
            </a:rPr>
            <a:t>Strong </a:t>
          </a:r>
          <a:endParaRPr lang="en-US" sz="3600" dirty="0">
            <a:solidFill>
              <a:schemeClr val="bg1"/>
            </a:solidFill>
          </a:endParaRPr>
        </a:p>
      </dgm:t>
    </dgm:pt>
    <dgm:pt modelId="{41709694-F28C-4F6D-99B2-6EB906A4FCA2}" type="parTrans" cxnId="{54248A62-A510-4DD8-A230-908835C91B0D}">
      <dgm:prSet/>
      <dgm:spPr/>
      <dgm:t>
        <a:bodyPr/>
        <a:lstStyle/>
        <a:p>
          <a:endParaRPr lang="en-US" sz="3600">
            <a:solidFill>
              <a:schemeClr val="bg1"/>
            </a:solidFill>
          </a:endParaRPr>
        </a:p>
      </dgm:t>
    </dgm:pt>
    <dgm:pt modelId="{92937D19-9282-4BEC-89EB-CF8E4BB26730}" type="sibTrans" cxnId="{54248A62-A510-4DD8-A230-908835C91B0D}">
      <dgm:prSet/>
      <dgm:spPr/>
      <dgm:t>
        <a:bodyPr/>
        <a:lstStyle/>
        <a:p>
          <a:endParaRPr lang="en-US" sz="3600">
            <a:solidFill>
              <a:schemeClr val="bg1"/>
            </a:solidFill>
          </a:endParaRPr>
        </a:p>
      </dgm:t>
    </dgm:pt>
    <dgm:pt modelId="{5A9F1EE0-6CB6-48CF-9D8E-AF6AB1465BAE}" type="pres">
      <dgm:prSet presAssocID="{62E49529-4019-47C5-B0FF-A0D1C9A1DFA8}" presName="diagram" presStyleCnt="0">
        <dgm:presLayoutVars>
          <dgm:dir/>
          <dgm:resizeHandles val="exact"/>
        </dgm:presLayoutVars>
      </dgm:prSet>
      <dgm:spPr/>
    </dgm:pt>
    <dgm:pt modelId="{3E091FFC-31FD-49F5-BCB4-02458E4E227E}" type="pres">
      <dgm:prSet presAssocID="{0D1E8D2B-0E38-4E77-A116-A148622782EF}" presName="node" presStyleLbl="node1" presStyleIdx="0" presStyleCnt="5">
        <dgm:presLayoutVars>
          <dgm:bulletEnabled val="1"/>
        </dgm:presLayoutVars>
      </dgm:prSet>
      <dgm:spPr/>
    </dgm:pt>
    <dgm:pt modelId="{6D15733C-5733-40B9-8BE2-D7C8D825AA17}" type="pres">
      <dgm:prSet presAssocID="{13D4180D-7984-4C56-8C85-D1B1BF0AE853}" presName="sibTrans" presStyleCnt="0"/>
      <dgm:spPr/>
    </dgm:pt>
    <dgm:pt modelId="{D1BA914F-C8E6-4C5F-90F9-58580E551596}" type="pres">
      <dgm:prSet presAssocID="{867CAFD8-2C5E-4CD7-B0C1-35B8C22F7B69}" presName="node" presStyleLbl="node1" presStyleIdx="1" presStyleCnt="5">
        <dgm:presLayoutVars>
          <dgm:bulletEnabled val="1"/>
        </dgm:presLayoutVars>
      </dgm:prSet>
      <dgm:spPr/>
    </dgm:pt>
    <dgm:pt modelId="{A2B2BD64-503A-4BE2-A42C-1AA2DEB2A39F}" type="pres">
      <dgm:prSet presAssocID="{5573D402-373C-48F1-A1B8-14362CFB1F24}" presName="sibTrans" presStyleCnt="0"/>
      <dgm:spPr/>
    </dgm:pt>
    <dgm:pt modelId="{0F18E1FD-9D7F-467E-BD68-573AD3B672EC}" type="pres">
      <dgm:prSet presAssocID="{1AEFAF63-61E6-45D6-A4BE-1D1B0BBAFDC6}" presName="node" presStyleLbl="node1" presStyleIdx="2" presStyleCnt="5">
        <dgm:presLayoutVars>
          <dgm:bulletEnabled val="1"/>
        </dgm:presLayoutVars>
      </dgm:prSet>
      <dgm:spPr/>
    </dgm:pt>
    <dgm:pt modelId="{D384BF20-7F39-4E45-8365-28901DF26090}" type="pres">
      <dgm:prSet presAssocID="{67D6FC5A-A3A2-4A53-A8E4-B7D8C3F4BFB4}" presName="sibTrans" presStyleCnt="0"/>
      <dgm:spPr/>
    </dgm:pt>
    <dgm:pt modelId="{00E87FA5-5A84-4E44-BA24-837975527951}" type="pres">
      <dgm:prSet presAssocID="{1C3FFFE7-93C0-4B22-B23B-CBDD7BFB95DC}" presName="node" presStyleLbl="node1" presStyleIdx="3" presStyleCnt="5">
        <dgm:presLayoutVars>
          <dgm:bulletEnabled val="1"/>
        </dgm:presLayoutVars>
      </dgm:prSet>
      <dgm:spPr/>
    </dgm:pt>
    <dgm:pt modelId="{8F31AC64-3A4B-40AA-8B31-6A3E44774B47}" type="pres">
      <dgm:prSet presAssocID="{B952799C-411E-4F71-BF6A-2AEA1DCAB95A}" presName="sibTrans" presStyleCnt="0"/>
      <dgm:spPr/>
    </dgm:pt>
    <dgm:pt modelId="{31E78424-82EA-4436-B761-7DC6766B7014}" type="pres">
      <dgm:prSet presAssocID="{47915CB1-EEDD-40F6-A9FF-40EFD8F897DC}" presName="node" presStyleLbl="node1" presStyleIdx="4" presStyleCnt="5">
        <dgm:presLayoutVars>
          <dgm:bulletEnabled val="1"/>
        </dgm:presLayoutVars>
      </dgm:prSet>
      <dgm:spPr/>
    </dgm:pt>
  </dgm:ptLst>
  <dgm:cxnLst>
    <dgm:cxn modelId="{663ADD3B-0F83-49B9-8A3A-2A6D958E6DD2}" srcId="{62E49529-4019-47C5-B0FF-A0D1C9A1DFA8}" destId="{1AEFAF63-61E6-45D6-A4BE-1D1B0BBAFDC6}" srcOrd="2" destOrd="0" parTransId="{84842C4A-DF27-409B-9AE6-ECEC545E3B0F}" sibTransId="{67D6FC5A-A3A2-4A53-A8E4-B7D8C3F4BFB4}"/>
    <dgm:cxn modelId="{54248A62-A510-4DD8-A230-908835C91B0D}" srcId="{62E49529-4019-47C5-B0FF-A0D1C9A1DFA8}" destId="{47915CB1-EEDD-40F6-A9FF-40EFD8F897DC}" srcOrd="4" destOrd="0" parTransId="{41709694-F28C-4F6D-99B2-6EB906A4FCA2}" sibTransId="{92937D19-9282-4BEC-89EB-CF8E4BB26730}"/>
    <dgm:cxn modelId="{A12B934B-59DE-478E-98D0-C7B25FF24B13}" type="presOf" srcId="{0D1E8D2B-0E38-4E77-A116-A148622782EF}" destId="{3E091FFC-31FD-49F5-BCB4-02458E4E227E}" srcOrd="0" destOrd="0" presId="urn:microsoft.com/office/officeart/2005/8/layout/default"/>
    <dgm:cxn modelId="{76D52B7E-0E02-49D7-816B-35A61D18C773}" srcId="{62E49529-4019-47C5-B0FF-A0D1C9A1DFA8}" destId="{867CAFD8-2C5E-4CD7-B0C1-35B8C22F7B69}" srcOrd="1" destOrd="0" parTransId="{C36F7F41-7E37-480D-B597-3CB218C6664E}" sibTransId="{5573D402-373C-48F1-A1B8-14362CFB1F24}"/>
    <dgm:cxn modelId="{8602F287-3CA4-48D1-85D9-AD0EC374227C}" type="presOf" srcId="{1C3FFFE7-93C0-4B22-B23B-CBDD7BFB95DC}" destId="{00E87FA5-5A84-4E44-BA24-837975527951}" srcOrd="0" destOrd="0" presId="urn:microsoft.com/office/officeart/2005/8/layout/default"/>
    <dgm:cxn modelId="{1BD0BE90-BD92-4C60-AB49-003E5AC549A0}" srcId="{62E49529-4019-47C5-B0FF-A0D1C9A1DFA8}" destId="{0D1E8D2B-0E38-4E77-A116-A148622782EF}" srcOrd="0" destOrd="0" parTransId="{F01AFC98-16F5-4238-902A-B17256A879AC}" sibTransId="{13D4180D-7984-4C56-8C85-D1B1BF0AE853}"/>
    <dgm:cxn modelId="{FED47192-10D7-482C-B9B1-25EE16DEEA31}" type="presOf" srcId="{1AEFAF63-61E6-45D6-A4BE-1D1B0BBAFDC6}" destId="{0F18E1FD-9D7F-467E-BD68-573AD3B672EC}" srcOrd="0" destOrd="0" presId="urn:microsoft.com/office/officeart/2005/8/layout/default"/>
    <dgm:cxn modelId="{AFD0F1A0-BBC6-4A64-B90F-10B01BCEB790}" type="presOf" srcId="{62E49529-4019-47C5-B0FF-A0D1C9A1DFA8}" destId="{5A9F1EE0-6CB6-48CF-9D8E-AF6AB1465BAE}" srcOrd="0" destOrd="0" presId="urn:microsoft.com/office/officeart/2005/8/layout/default"/>
    <dgm:cxn modelId="{7FB0D2AE-352E-47E8-A8E4-603826C514AA}" type="presOf" srcId="{47915CB1-EEDD-40F6-A9FF-40EFD8F897DC}" destId="{31E78424-82EA-4436-B761-7DC6766B7014}" srcOrd="0" destOrd="0" presId="urn:microsoft.com/office/officeart/2005/8/layout/default"/>
    <dgm:cxn modelId="{7F6AB3F9-F024-492A-B8CC-449CCCD5220B}" srcId="{62E49529-4019-47C5-B0FF-A0D1C9A1DFA8}" destId="{1C3FFFE7-93C0-4B22-B23B-CBDD7BFB95DC}" srcOrd="3" destOrd="0" parTransId="{63822912-4B19-483D-9B65-E90BE17C852F}" sibTransId="{B952799C-411E-4F71-BF6A-2AEA1DCAB95A}"/>
    <dgm:cxn modelId="{8B017DFE-6BD8-43E9-B5CC-ED4B1CC604F0}" type="presOf" srcId="{867CAFD8-2C5E-4CD7-B0C1-35B8C22F7B69}" destId="{D1BA914F-C8E6-4C5F-90F9-58580E551596}" srcOrd="0" destOrd="0" presId="urn:microsoft.com/office/officeart/2005/8/layout/default"/>
    <dgm:cxn modelId="{AD921934-8223-458F-937B-0345268E4FAC}" type="presParOf" srcId="{5A9F1EE0-6CB6-48CF-9D8E-AF6AB1465BAE}" destId="{3E091FFC-31FD-49F5-BCB4-02458E4E227E}" srcOrd="0" destOrd="0" presId="urn:microsoft.com/office/officeart/2005/8/layout/default"/>
    <dgm:cxn modelId="{31FCA69B-F587-4969-A537-281D429BDF9F}" type="presParOf" srcId="{5A9F1EE0-6CB6-48CF-9D8E-AF6AB1465BAE}" destId="{6D15733C-5733-40B9-8BE2-D7C8D825AA17}" srcOrd="1" destOrd="0" presId="urn:microsoft.com/office/officeart/2005/8/layout/default"/>
    <dgm:cxn modelId="{8D6CB62D-BB2F-43AE-B4E8-4A4D5E102E1F}" type="presParOf" srcId="{5A9F1EE0-6CB6-48CF-9D8E-AF6AB1465BAE}" destId="{D1BA914F-C8E6-4C5F-90F9-58580E551596}" srcOrd="2" destOrd="0" presId="urn:microsoft.com/office/officeart/2005/8/layout/default"/>
    <dgm:cxn modelId="{AE2B8A8F-594C-4F01-B341-34B73651720C}" type="presParOf" srcId="{5A9F1EE0-6CB6-48CF-9D8E-AF6AB1465BAE}" destId="{A2B2BD64-503A-4BE2-A42C-1AA2DEB2A39F}" srcOrd="3" destOrd="0" presId="urn:microsoft.com/office/officeart/2005/8/layout/default"/>
    <dgm:cxn modelId="{85CEDABF-7EAA-4195-8072-DAF8427D2015}" type="presParOf" srcId="{5A9F1EE0-6CB6-48CF-9D8E-AF6AB1465BAE}" destId="{0F18E1FD-9D7F-467E-BD68-573AD3B672EC}" srcOrd="4" destOrd="0" presId="urn:microsoft.com/office/officeart/2005/8/layout/default"/>
    <dgm:cxn modelId="{001330EA-FE20-47C7-A1F5-CEF7F5BEB5F5}" type="presParOf" srcId="{5A9F1EE0-6CB6-48CF-9D8E-AF6AB1465BAE}" destId="{D384BF20-7F39-4E45-8365-28901DF26090}" srcOrd="5" destOrd="0" presId="urn:microsoft.com/office/officeart/2005/8/layout/default"/>
    <dgm:cxn modelId="{FEF64915-0DE2-49CC-B8B8-35698539E665}" type="presParOf" srcId="{5A9F1EE0-6CB6-48CF-9D8E-AF6AB1465BAE}" destId="{00E87FA5-5A84-4E44-BA24-837975527951}" srcOrd="6" destOrd="0" presId="urn:microsoft.com/office/officeart/2005/8/layout/default"/>
    <dgm:cxn modelId="{F04F4946-4033-41C1-B5BC-072566DDF560}" type="presParOf" srcId="{5A9F1EE0-6CB6-48CF-9D8E-AF6AB1465BAE}" destId="{8F31AC64-3A4B-40AA-8B31-6A3E44774B47}" srcOrd="7" destOrd="0" presId="urn:microsoft.com/office/officeart/2005/8/layout/default"/>
    <dgm:cxn modelId="{77E89FFC-5453-48D0-B800-232C29AB1AD9}" type="presParOf" srcId="{5A9F1EE0-6CB6-48CF-9D8E-AF6AB1465BAE}" destId="{31E78424-82EA-4436-B761-7DC6766B701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5ED9B-4650-4361-A400-1DC599967BCD}">
      <dsp:nvSpPr>
        <dsp:cNvPr id="0" name=""/>
        <dsp:cNvSpPr/>
      </dsp:nvSpPr>
      <dsp:spPr>
        <a:xfrm>
          <a:off x="863" y="168921"/>
          <a:ext cx="3366912" cy="2020147"/>
        </a:xfrm>
        <a:prstGeom prst="rect">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chemeClr val="bg1"/>
              </a:solidFill>
            </a:rPr>
            <a:t>Document</a:t>
          </a:r>
        </a:p>
      </dsp:txBody>
      <dsp:txXfrm>
        <a:off x="863" y="168921"/>
        <a:ext cx="3366912" cy="2020147"/>
      </dsp:txXfrm>
    </dsp:sp>
    <dsp:sp modelId="{4E9EA209-F545-470B-AE93-D8072B348942}">
      <dsp:nvSpPr>
        <dsp:cNvPr id="0" name=""/>
        <dsp:cNvSpPr/>
      </dsp:nvSpPr>
      <dsp:spPr>
        <a:xfrm>
          <a:off x="3704467" y="168921"/>
          <a:ext cx="3366912" cy="2020147"/>
        </a:xfrm>
        <a:prstGeom prst="rect">
          <a:avLst/>
        </a:prstGeom>
        <a:solidFill>
          <a:schemeClr val="accent2">
            <a:hueOff val="-3447640"/>
            <a:satOff val="-304"/>
            <a:lumOff val="-7713"/>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solidFill>
                <a:schemeClr val="bg1"/>
              </a:solidFill>
            </a:rPr>
            <a:t>Key/Value</a:t>
          </a:r>
          <a:endParaRPr lang="en-US" sz="5000" kern="1200" dirty="0">
            <a:solidFill>
              <a:schemeClr val="bg1"/>
            </a:solidFill>
          </a:endParaRPr>
        </a:p>
      </dsp:txBody>
      <dsp:txXfrm>
        <a:off x="3704467" y="168921"/>
        <a:ext cx="3366912" cy="2020147"/>
      </dsp:txXfrm>
    </dsp:sp>
    <dsp:sp modelId="{F9FC5848-B05B-4A33-B907-EA4F653CC405}">
      <dsp:nvSpPr>
        <dsp:cNvPr id="0" name=""/>
        <dsp:cNvSpPr/>
      </dsp:nvSpPr>
      <dsp:spPr>
        <a:xfrm>
          <a:off x="863" y="2525760"/>
          <a:ext cx="3366912" cy="2020147"/>
        </a:xfrm>
        <a:prstGeom prst="rect">
          <a:avLst/>
        </a:prstGeom>
        <a:solidFill>
          <a:schemeClr val="accent2">
            <a:hueOff val="-6895281"/>
            <a:satOff val="-607"/>
            <a:lumOff val="-15426"/>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solidFill>
                <a:schemeClr val="bg1"/>
              </a:solidFill>
            </a:rPr>
            <a:t>Wide column </a:t>
          </a:r>
          <a:endParaRPr lang="en-US" sz="5000" kern="1200" dirty="0">
            <a:solidFill>
              <a:schemeClr val="bg1"/>
            </a:solidFill>
          </a:endParaRPr>
        </a:p>
      </dsp:txBody>
      <dsp:txXfrm>
        <a:off x="863" y="2525760"/>
        <a:ext cx="3366912" cy="2020147"/>
      </dsp:txXfrm>
    </dsp:sp>
    <dsp:sp modelId="{AB1DD97D-8A5D-4149-993A-A2EFC5951460}">
      <dsp:nvSpPr>
        <dsp:cNvPr id="0" name=""/>
        <dsp:cNvSpPr/>
      </dsp:nvSpPr>
      <dsp:spPr>
        <a:xfrm>
          <a:off x="3704467" y="2525760"/>
          <a:ext cx="3366912" cy="2020147"/>
        </a:xfrm>
        <a:prstGeom prst="rect">
          <a:avLst/>
        </a:prstGeom>
        <a:solidFill>
          <a:schemeClr val="accent2">
            <a:hueOff val="-10342921"/>
            <a:satOff val="-911"/>
            <a:lumOff val="-23139"/>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chemeClr val="bg1"/>
              </a:solidFill>
            </a:rPr>
            <a:t>Graph </a:t>
          </a:r>
        </a:p>
      </dsp:txBody>
      <dsp:txXfrm>
        <a:off x="3704467" y="2525760"/>
        <a:ext cx="3366912" cy="2020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4ED6E-AC6F-4ADA-B7E1-EABE0AFF3A17}">
      <dsp:nvSpPr>
        <dsp:cNvPr id="0" name=""/>
        <dsp:cNvSpPr/>
      </dsp:nvSpPr>
      <dsp:spPr>
        <a:xfrm rot="5400000">
          <a:off x="2461966" y="259685"/>
          <a:ext cx="1616949" cy="1406745"/>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Client 1 sees:</a:t>
          </a:r>
        </a:p>
      </dsp:txBody>
      <dsp:txXfrm rot="-5400000">
        <a:off x="2786286" y="406557"/>
        <a:ext cx="968309" cy="1113001"/>
      </dsp:txXfrm>
    </dsp:sp>
    <dsp:sp modelId="{404F1137-6B53-4543-904B-0C2428A2532A}">
      <dsp:nvSpPr>
        <dsp:cNvPr id="0" name=""/>
        <dsp:cNvSpPr/>
      </dsp:nvSpPr>
      <dsp:spPr>
        <a:xfrm>
          <a:off x="4016501" y="477973"/>
          <a:ext cx="1804515" cy="970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Jes </a:t>
          </a:r>
          <a:endParaRPr lang="en-US" sz="1400" kern="1200" dirty="0"/>
        </a:p>
        <a:p>
          <a:pPr marL="0" lvl="0" indent="0" algn="l" defTabSz="622300">
            <a:lnSpc>
              <a:spcPct val="90000"/>
            </a:lnSpc>
            <a:spcBef>
              <a:spcPct val="0"/>
            </a:spcBef>
            <a:spcAft>
              <a:spcPct val="35000"/>
            </a:spcAft>
            <a:buNone/>
          </a:pPr>
          <a:r>
            <a:rPr lang="en-US" sz="1400" kern="1200"/>
            <a:t>Erin </a:t>
          </a:r>
          <a:endParaRPr lang="en-US" sz="1400" kern="1200" dirty="0"/>
        </a:p>
      </dsp:txBody>
      <dsp:txXfrm>
        <a:off x="4016501" y="477973"/>
        <a:ext cx="1804515" cy="970169"/>
      </dsp:txXfrm>
    </dsp:sp>
    <dsp:sp modelId="{F85215F5-A56E-4B7D-AA49-C850DB9F0CAF}">
      <dsp:nvSpPr>
        <dsp:cNvPr id="0" name=""/>
        <dsp:cNvSpPr/>
      </dsp:nvSpPr>
      <dsp:spPr>
        <a:xfrm rot="5400000">
          <a:off x="942681" y="259685"/>
          <a:ext cx="1616949" cy="1406745"/>
        </a:xfrm>
        <a:prstGeom prst="hexagon">
          <a:avLst>
            <a:gd name="adj" fmla="val 25000"/>
            <a:gd name="vf" fmla="val 11547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7001" y="406557"/>
        <a:ext cx="968309" cy="1113001"/>
      </dsp:txXfrm>
    </dsp:sp>
    <dsp:sp modelId="{9E73DCD6-FA7E-4706-A07C-B9946FF5B7DB}">
      <dsp:nvSpPr>
        <dsp:cNvPr id="0" name=""/>
        <dsp:cNvSpPr/>
      </dsp:nvSpPr>
      <dsp:spPr>
        <a:xfrm rot="5400000">
          <a:off x="1699413" y="1632151"/>
          <a:ext cx="1616949" cy="1406745"/>
        </a:xfrm>
        <a:prstGeom prst="hexagon">
          <a:avLst>
            <a:gd name="adj" fmla="val 25000"/>
            <a:gd name="vf" fmla="val 11547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Client 2 sees:</a:t>
          </a:r>
        </a:p>
      </dsp:txBody>
      <dsp:txXfrm rot="-5400000">
        <a:off x="2023733" y="1779023"/>
        <a:ext cx="968309" cy="1113001"/>
      </dsp:txXfrm>
    </dsp:sp>
    <dsp:sp modelId="{94CF352C-67A7-4FCF-8574-6971023AD259}">
      <dsp:nvSpPr>
        <dsp:cNvPr id="0" name=""/>
        <dsp:cNvSpPr/>
      </dsp:nvSpPr>
      <dsp:spPr>
        <a:xfrm>
          <a:off x="0" y="1850439"/>
          <a:ext cx="1746305" cy="970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r" defTabSz="622300">
            <a:lnSpc>
              <a:spcPct val="90000"/>
            </a:lnSpc>
            <a:spcBef>
              <a:spcPct val="0"/>
            </a:spcBef>
            <a:spcAft>
              <a:spcPct val="35000"/>
            </a:spcAft>
            <a:buNone/>
          </a:pPr>
          <a:r>
            <a:rPr lang="en-US" sz="1400" kern="1200"/>
            <a:t>Jes</a:t>
          </a:r>
          <a:endParaRPr lang="en-US" sz="1400" kern="1200" dirty="0"/>
        </a:p>
      </dsp:txBody>
      <dsp:txXfrm>
        <a:off x="0" y="1850439"/>
        <a:ext cx="1746305" cy="970169"/>
      </dsp:txXfrm>
    </dsp:sp>
    <dsp:sp modelId="{A2F3C5B3-072B-416B-8716-F9D117FDEBC1}">
      <dsp:nvSpPr>
        <dsp:cNvPr id="0" name=""/>
        <dsp:cNvSpPr/>
      </dsp:nvSpPr>
      <dsp:spPr>
        <a:xfrm rot="5400000">
          <a:off x="3218699" y="1632151"/>
          <a:ext cx="1616949" cy="1406745"/>
        </a:xfrm>
        <a:prstGeom prst="hexagon">
          <a:avLst>
            <a:gd name="adj" fmla="val 25000"/>
            <a:gd name="vf" fmla="val 11547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543019" y="1779023"/>
        <a:ext cx="968309" cy="1113001"/>
      </dsp:txXfrm>
    </dsp:sp>
    <dsp:sp modelId="{FBA046C2-54A9-47F7-B5B1-108CDDA75C6C}">
      <dsp:nvSpPr>
        <dsp:cNvPr id="0" name=""/>
        <dsp:cNvSpPr/>
      </dsp:nvSpPr>
      <dsp:spPr>
        <a:xfrm rot="5400000">
          <a:off x="2461966" y="3004618"/>
          <a:ext cx="1616949" cy="1406745"/>
        </a:xfrm>
        <a:prstGeom prst="hexagon">
          <a:avLst>
            <a:gd name="adj" fmla="val 25000"/>
            <a:gd name="vf" fmla="val 115470"/>
          </a:avLst>
        </a:prstGeom>
        <a:solidFill>
          <a:schemeClr val="tx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Client 3 sees:</a:t>
          </a:r>
        </a:p>
      </dsp:txBody>
      <dsp:txXfrm rot="-5400000">
        <a:off x="2786286" y="3151490"/>
        <a:ext cx="968309" cy="1113001"/>
      </dsp:txXfrm>
    </dsp:sp>
    <dsp:sp modelId="{E545F7EC-E146-4DDE-A6B1-9B99DABEA54E}">
      <dsp:nvSpPr>
        <dsp:cNvPr id="0" name=""/>
        <dsp:cNvSpPr/>
      </dsp:nvSpPr>
      <dsp:spPr>
        <a:xfrm>
          <a:off x="4016501" y="3222906"/>
          <a:ext cx="1804515" cy="970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Jes </a:t>
          </a:r>
          <a:endParaRPr lang="en-US" sz="1400" kern="1200" dirty="0"/>
        </a:p>
        <a:p>
          <a:pPr marL="0" lvl="0" indent="0" algn="l" defTabSz="622300">
            <a:lnSpc>
              <a:spcPct val="90000"/>
            </a:lnSpc>
            <a:spcBef>
              <a:spcPct val="0"/>
            </a:spcBef>
            <a:spcAft>
              <a:spcPct val="35000"/>
            </a:spcAft>
            <a:buNone/>
          </a:pPr>
          <a:r>
            <a:rPr lang="en-US" sz="1400" kern="1200"/>
            <a:t>Erin</a:t>
          </a:r>
          <a:endParaRPr lang="en-US" sz="1400" kern="1200" dirty="0"/>
        </a:p>
        <a:p>
          <a:pPr marL="0" lvl="0" indent="0" algn="l" defTabSz="622300">
            <a:lnSpc>
              <a:spcPct val="90000"/>
            </a:lnSpc>
            <a:spcBef>
              <a:spcPct val="0"/>
            </a:spcBef>
            <a:spcAft>
              <a:spcPct val="35000"/>
            </a:spcAft>
            <a:buNone/>
          </a:pPr>
          <a:r>
            <a:rPr lang="en-US" sz="1400" kern="1200"/>
            <a:t>Sarah</a:t>
          </a:r>
          <a:endParaRPr lang="en-US" sz="1400" kern="1200" dirty="0"/>
        </a:p>
      </dsp:txBody>
      <dsp:txXfrm>
        <a:off x="4016501" y="3222906"/>
        <a:ext cx="1804515" cy="970169"/>
      </dsp:txXfrm>
    </dsp:sp>
    <dsp:sp modelId="{7B72EFC4-29B3-48FF-997E-341E393C05CC}">
      <dsp:nvSpPr>
        <dsp:cNvPr id="0" name=""/>
        <dsp:cNvSpPr/>
      </dsp:nvSpPr>
      <dsp:spPr>
        <a:xfrm rot="5400000">
          <a:off x="942681" y="3004618"/>
          <a:ext cx="1616949" cy="1406745"/>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7001" y="3151490"/>
        <a:ext cx="968309" cy="11130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86783-3664-43E4-B484-9D9D6B37E2F4}">
      <dsp:nvSpPr>
        <dsp:cNvPr id="0" name=""/>
        <dsp:cNvSpPr/>
      </dsp:nvSpPr>
      <dsp:spPr>
        <a:xfrm rot="5400000">
          <a:off x="2574999" y="1599858"/>
          <a:ext cx="1691185" cy="1471331"/>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writes: </a:t>
          </a:r>
        </a:p>
      </dsp:txBody>
      <dsp:txXfrm rot="-5400000">
        <a:off x="2914208" y="1753474"/>
        <a:ext cx="1012767" cy="1164099"/>
      </dsp:txXfrm>
    </dsp:sp>
    <dsp:sp modelId="{00B696D1-BB66-451F-8C15-3139FF90589D}">
      <dsp:nvSpPr>
        <dsp:cNvPr id="0" name=""/>
        <dsp:cNvSpPr/>
      </dsp:nvSpPr>
      <dsp:spPr>
        <a:xfrm>
          <a:off x="4200905" y="1828168"/>
          <a:ext cx="1887363" cy="1014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Jes </a:t>
          </a:r>
          <a:endParaRPr lang="en-US" sz="1500" kern="1200" dirty="0"/>
        </a:p>
        <a:p>
          <a:pPr marL="0" lvl="0" indent="0" algn="l" defTabSz="666750">
            <a:lnSpc>
              <a:spcPct val="90000"/>
            </a:lnSpc>
            <a:spcBef>
              <a:spcPct val="0"/>
            </a:spcBef>
            <a:spcAft>
              <a:spcPct val="35000"/>
            </a:spcAft>
            <a:buNone/>
          </a:pPr>
          <a:r>
            <a:rPr lang="en-US" sz="1500" kern="1200"/>
            <a:t>Erin </a:t>
          </a:r>
          <a:endParaRPr lang="en-US" sz="1500" kern="1200" dirty="0"/>
        </a:p>
        <a:p>
          <a:pPr marL="0" lvl="0" indent="0" algn="l" defTabSz="666750">
            <a:lnSpc>
              <a:spcPct val="90000"/>
            </a:lnSpc>
            <a:spcBef>
              <a:spcPct val="0"/>
            </a:spcBef>
            <a:spcAft>
              <a:spcPct val="35000"/>
            </a:spcAft>
            <a:buNone/>
          </a:pPr>
          <a:r>
            <a:rPr lang="en-US" sz="1500" kern="1200" dirty="0"/>
            <a:t>Sarah </a:t>
          </a:r>
        </a:p>
      </dsp:txBody>
      <dsp:txXfrm>
        <a:off x="4200905" y="1828168"/>
        <a:ext cx="1887363" cy="1014711"/>
      </dsp:txXfrm>
    </dsp:sp>
    <dsp:sp modelId="{24550AD0-9DD9-48E5-9232-98AA0B88B085}">
      <dsp:nvSpPr>
        <dsp:cNvPr id="0" name=""/>
        <dsp:cNvSpPr/>
      </dsp:nvSpPr>
      <dsp:spPr>
        <a:xfrm rot="5400000">
          <a:off x="985961" y="1599858"/>
          <a:ext cx="1691185" cy="1471331"/>
        </a:xfrm>
        <a:prstGeom prst="hexagon">
          <a:avLst>
            <a:gd name="adj" fmla="val 25000"/>
            <a:gd name="vf" fmla="val 11547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25170" y="1753474"/>
        <a:ext cx="1012767" cy="1164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12193-6F38-4B39-BD39-DE23BF6A178D}">
      <dsp:nvSpPr>
        <dsp:cNvPr id="0" name=""/>
        <dsp:cNvSpPr/>
      </dsp:nvSpPr>
      <dsp:spPr>
        <a:xfrm>
          <a:off x="861" y="168491"/>
          <a:ext cx="3358344" cy="2015006"/>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Distributed worldwide </a:t>
          </a:r>
        </a:p>
      </dsp:txBody>
      <dsp:txXfrm>
        <a:off x="861" y="168491"/>
        <a:ext cx="3358344" cy="2015006"/>
      </dsp:txXfrm>
    </dsp:sp>
    <dsp:sp modelId="{2C0E85CD-082B-4774-8B89-88E73FEE6A1A}">
      <dsp:nvSpPr>
        <dsp:cNvPr id="0" name=""/>
        <dsp:cNvSpPr/>
      </dsp:nvSpPr>
      <dsp:spPr>
        <a:xfrm>
          <a:off x="3695039" y="168491"/>
          <a:ext cx="3358344" cy="201500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Scalable up/down</a:t>
          </a:r>
        </a:p>
      </dsp:txBody>
      <dsp:txXfrm>
        <a:off x="3695039" y="168491"/>
        <a:ext cx="3358344" cy="2015006"/>
      </dsp:txXfrm>
    </dsp:sp>
    <dsp:sp modelId="{898EBD3E-CA58-47CE-B887-C5B2CBC901E7}">
      <dsp:nvSpPr>
        <dsp:cNvPr id="0" name=""/>
        <dsp:cNvSpPr/>
      </dsp:nvSpPr>
      <dsp:spPr>
        <a:xfrm>
          <a:off x="861" y="2519332"/>
          <a:ext cx="3358344" cy="2015006"/>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Flexible consistency models </a:t>
          </a:r>
        </a:p>
      </dsp:txBody>
      <dsp:txXfrm>
        <a:off x="861" y="2519332"/>
        <a:ext cx="3358344" cy="2015006"/>
      </dsp:txXfrm>
    </dsp:sp>
    <dsp:sp modelId="{CBE04684-DC13-40C3-9892-A60127A07C96}">
      <dsp:nvSpPr>
        <dsp:cNvPr id="0" name=""/>
        <dsp:cNvSpPr/>
      </dsp:nvSpPr>
      <dsp:spPr>
        <a:xfrm>
          <a:off x="3695039" y="2519332"/>
          <a:ext cx="3358344" cy="2015006"/>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Meets or exceeds performance SLAs </a:t>
          </a:r>
          <a:endParaRPr lang="en-US" sz="3600" kern="1200" dirty="0">
            <a:solidFill>
              <a:schemeClr val="bg1"/>
            </a:solidFill>
          </a:endParaRPr>
        </a:p>
      </dsp:txBody>
      <dsp:txXfrm>
        <a:off x="3695039" y="2519332"/>
        <a:ext cx="3358344" cy="20150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5ED9B-4650-4361-A400-1DC599967BCD}">
      <dsp:nvSpPr>
        <dsp:cNvPr id="0" name=""/>
        <dsp:cNvSpPr/>
      </dsp:nvSpPr>
      <dsp:spPr>
        <a:xfrm>
          <a:off x="863" y="168921"/>
          <a:ext cx="3366912" cy="2020147"/>
        </a:xfrm>
        <a:prstGeom prst="rect">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Document</a:t>
          </a:r>
        </a:p>
      </dsp:txBody>
      <dsp:txXfrm>
        <a:off x="863" y="168921"/>
        <a:ext cx="3366912" cy="2020147"/>
      </dsp:txXfrm>
    </dsp:sp>
    <dsp:sp modelId="{4E9EA209-F545-470B-AE93-D8072B348942}">
      <dsp:nvSpPr>
        <dsp:cNvPr id="0" name=""/>
        <dsp:cNvSpPr/>
      </dsp:nvSpPr>
      <dsp:spPr>
        <a:xfrm>
          <a:off x="3704467" y="168921"/>
          <a:ext cx="3366912" cy="2020147"/>
        </a:xfrm>
        <a:prstGeom prst="rect">
          <a:avLst/>
        </a:prstGeom>
        <a:solidFill>
          <a:schemeClr val="accent2">
            <a:hueOff val="-3447640"/>
            <a:satOff val="-304"/>
            <a:lumOff val="-7713"/>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Key/Value</a:t>
          </a:r>
          <a:endParaRPr lang="en-US" sz="3600" kern="1200" dirty="0">
            <a:solidFill>
              <a:schemeClr val="bg1"/>
            </a:solidFill>
          </a:endParaRPr>
        </a:p>
      </dsp:txBody>
      <dsp:txXfrm>
        <a:off x="3704467" y="168921"/>
        <a:ext cx="3366912" cy="2020147"/>
      </dsp:txXfrm>
    </dsp:sp>
    <dsp:sp modelId="{F9FC5848-B05B-4A33-B907-EA4F653CC405}">
      <dsp:nvSpPr>
        <dsp:cNvPr id="0" name=""/>
        <dsp:cNvSpPr/>
      </dsp:nvSpPr>
      <dsp:spPr>
        <a:xfrm>
          <a:off x="863" y="2525760"/>
          <a:ext cx="3366912" cy="2020147"/>
        </a:xfrm>
        <a:prstGeom prst="rect">
          <a:avLst/>
        </a:prstGeom>
        <a:solidFill>
          <a:schemeClr val="accent2">
            <a:hueOff val="-6895281"/>
            <a:satOff val="-607"/>
            <a:lumOff val="-15426"/>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Wide column </a:t>
          </a:r>
          <a:endParaRPr lang="en-US" sz="3600" kern="1200" dirty="0">
            <a:solidFill>
              <a:schemeClr val="bg1"/>
            </a:solidFill>
          </a:endParaRPr>
        </a:p>
      </dsp:txBody>
      <dsp:txXfrm>
        <a:off x="863" y="2525760"/>
        <a:ext cx="3366912" cy="2020147"/>
      </dsp:txXfrm>
    </dsp:sp>
    <dsp:sp modelId="{AB1DD97D-8A5D-4149-993A-A2EFC5951460}">
      <dsp:nvSpPr>
        <dsp:cNvPr id="0" name=""/>
        <dsp:cNvSpPr/>
      </dsp:nvSpPr>
      <dsp:spPr>
        <a:xfrm>
          <a:off x="3704467" y="2525760"/>
          <a:ext cx="3366912" cy="2020147"/>
        </a:xfrm>
        <a:prstGeom prst="rect">
          <a:avLst/>
        </a:prstGeom>
        <a:solidFill>
          <a:schemeClr val="accent2">
            <a:hueOff val="-10342921"/>
            <a:satOff val="-911"/>
            <a:lumOff val="-23139"/>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Graph </a:t>
          </a:r>
        </a:p>
      </dsp:txBody>
      <dsp:txXfrm>
        <a:off x="3704467" y="2525760"/>
        <a:ext cx="3366912" cy="20201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BCB8B-CAB0-4124-BBE2-2A290A0A76ED}">
      <dsp:nvSpPr>
        <dsp:cNvPr id="0" name=""/>
        <dsp:cNvSpPr/>
      </dsp:nvSpPr>
      <dsp:spPr>
        <a:xfrm>
          <a:off x="1221978" y="2645"/>
          <a:ext cx="2706687" cy="1624012"/>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SQL</a:t>
          </a:r>
        </a:p>
      </dsp:txBody>
      <dsp:txXfrm>
        <a:off x="1221978" y="2645"/>
        <a:ext cx="2706687" cy="1624012"/>
      </dsp:txXfrm>
    </dsp:sp>
    <dsp:sp modelId="{1C6A60CA-7374-4328-BD96-4E45AA238825}">
      <dsp:nvSpPr>
        <dsp:cNvPr id="0" name=""/>
        <dsp:cNvSpPr/>
      </dsp:nvSpPr>
      <dsp:spPr>
        <a:xfrm>
          <a:off x="4199334" y="2645"/>
          <a:ext cx="2706687" cy="1624012"/>
        </a:xfrm>
        <a:prstGeom prst="rect">
          <a:avLst/>
        </a:prstGeom>
        <a:solidFill>
          <a:schemeClr val="accent3">
            <a:hueOff val="792989"/>
            <a:satOff val="-1572"/>
            <a:lumOff val="1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Mongo DB</a:t>
          </a:r>
        </a:p>
      </dsp:txBody>
      <dsp:txXfrm>
        <a:off x="4199334" y="2645"/>
        <a:ext cx="2706687" cy="1624012"/>
      </dsp:txXfrm>
    </dsp:sp>
    <dsp:sp modelId="{89FA4507-54E4-4500-95F6-9E9A831CB931}">
      <dsp:nvSpPr>
        <dsp:cNvPr id="0" name=""/>
        <dsp:cNvSpPr/>
      </dsp:nvSpPr>
      <dsp:spPr>
        <a:xfrm>
          <a:off x="1221978" y="1897327"/>
          <a:ext cx="2706687" cy="1624012"/>
        </a:xfrm>
        <a:prstGeom prst="rect">
          <a:avLst/>
        </a:prstGeom>
        <a:solidFill>
          <a:schemeClr val="accent3">
            <a:hueOff val="1585978"/>
            <a:satOff val="-3145"/>
            <a:lumOff val="26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Table</a:t>
          </a:r>
        </a:p>
      </dsp:txBody>
      <dsp:txXfrm>
        <a:off x="1221978" y="1897327"/>
        <a:ext cx="2706687" cy="1624012"/>
      </dsp:txXfrm>
    </dsp:sp>
    <dsp:sp modelId="{E78CCB05-D8F9-4FD6-8799-77596F19AB60}">
      <dsp:nvSpPr>
        <dsp:cNvPr id="0" name=""/>
        <dsp:cNvSpPr/>
      </dsp:nvSpPr>
      <dsp:spPr>
        <a:xfrm>
          <a:off x="4199334" y="1897327"/>
          <a:ext cx="2706687" cy="1624012"/>
        </a:xfrm>
        <a:prstGeom prst="rect">
          <a:avLst/>
        </a:prstGeom>
        <a:solidFill>
          <a:schemeClr val="accent3">
            <a:hueOff val="2378967"/>
            <a:satOff val="-4717"/>
            <a:lumOff val="400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err="1">
              <a:solidFill>
                <a:schemeClr val="bg1"/>
              </a:solidFill>
            </a:rPr>
            <a:t>Etcd</a:t>
          </a:r>
          <a:endParaRPr lang="en-US" sz="4100" kern="1200" dirty="0">
            <a:solidFill>
              <a:schemeClr val="bg1"/>
            </a:solidFill>
          </a:endParaRPr>
        </a:p>
      </dsp:txBody>
      <dsp:txXfrm>
        <a:off x="4199334" y="1897327"/>
        <a:ext cx="2706687" cy="1624012"/>
      </dsp:txXfrm>
    </dsp:sp>
    <dsp:sp modelId="{DBBD7263-F64B-4965-A9B4-5A2882BF870B}">
      <dsp:nvSpPr>
        <dsp:cNvPr id="0" name=""/>
        <dsp:cNvSpPr/>
      </dsp:nvSpPr>
      <dsp:spPr>
        <a:xfrm>
          <a:off x="1221978" y="3792008"/>
          <a:ext cx="2706687" cy="1624012"/>
        </a:xfrm>
        <a:prstGeom prst="rect">
          <a:avLst/>
        </a:prstGeom>
        <a:solidFill>
          <a:schemeClr val="accent3">
            <a:hueOff val="3171956"/>
            <a:satOff val="-6290"/>
            <a:lumOff val="53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Cassandra</a:t>
          </a:r>
        </a:p>
      </dsp:txBody>
      <dsp:txXfrm>
        <a:off x="1221978" y="3792008"/>
        <a:ext cx="2706687" cy="1624012"/>
      </dsp:txXfrm>
    </dsp:sp>
    <dsp:sp modelId="{8D7997B2-07DA-4497-9581-E487DCD9B735}">
      <dsp:nvSpPr>
        <dsp:cNvPr id="0" name=""/>
        <dsp:cNvSpPr/>
      </dsp:nvSpPr>
      <dsp:spPr>
        <a:xfrm>
          <a:off x="4199334" y="3792008"/>
          <a:ext cx="2706687" cy="1624012"/>
        </a:xfrm>
        <a:prstGeom prst="rect">
          <a:avLst/>
        </a:prstGeom>
        <a:solidFill>
          <a:schemeClr val="accent3">
            <a:hueOff val="3964945"/>
            <a:satOff val="-7862"/>
            <a:lumOff val="66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bg1"/>
              </a:solidFill>
            </a:rPr>
            <a:t>Gremlin</a:t>
          </a:r>
        </a:p>
      </dsp:txBody>
      <dsp:txXfrm>
        <a:off x="4199334" y="3792008"/>
        <a:ext cx="2706687" cy="16240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91FFC-31FD-49F5-BCB4-02458E4E227E}">
      <dsp:nvSpPr>
        <dsp:cNvPr id="0" name=""/>
        <dsp:cNvSpPr/>
      </dsp:nvSpPr>
      <dsp:spPr>
        <a:xfrm>
          <a:off x="1221978" y="2645"/>
          <a:ext cx="2706687" cy="16240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Eventual </a:t>
          </a:r>
        </a:p>
      </dsp:txBody>
      <dsp:txXfrm>
        <a:off x="1221978" y="2645"/>
        <a:ext cx="2706687" cy="1624012"/>
      </dsp:txXfrm>
    </dsp:sp>
    <dsp:sp modelId="{D1BA914F-C8E6-4C5F-90F9-58580E551596}">
      <dsp:nvSpPr>
        <dsp:cNvPr id="0" name=""/>
        <dsp:cNvSpPr/>
      </dsp:nvSpPr>
      <dsp:spPr>
        <a:xfrm>
          <a:off x="4199334" y="2645"/>
          <a:ext cx="2706687" cy="1624012"/>
        </a:xfrm>
        <a:prstGeom prst="rect">
          <a:avLst/>
        </a:prstGeom>
        <a:solidFill>
          <a:schemeClr val="accent4">
            <a:hueOff val="-581135"/>
            <a:satOff val="2193"/>
            <a:lumOff val="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Consistent prefix </a:t>
          </a:r>
          <a:endParaRPr lang="en-US" sz="3600" kern="1200" dirty="0">
            <a:solidFill>
              <a:schemeClr val="bg1"/>
            </a:solidFill>
          </a:endParaRPr>
        </a:p>
      </dsp:txBody>
      <dsp:txXfrm>
        <a:off x="4199334" y="2645"/>
        <a:ext cx="2706687" cy="1624012"/>
      </dsp:txXfrm>
    </dsp:sp>
    <dsp:sp modelId="{0F18E1FD-9D7F-467E-BD68-573AD3B672EC}">
      <dsp:nvSpPr>
        <dsp:cNvPr id="0" name=""/>
        <dsp:cNvSpPr/>
      </dsp:nvSpPr>
      <dsp:spPr>
        <a:xfrm>
          <a:off x="1221978" y="1897327"/>
          <a:ext cx="2706687" cy="1624012"/>
        </a:xfrm>
        <a:prstGeom prst="rect">
          <a:avLst/>
        </a:prstGeom>
        <a:solidFill>
          <a:schemeClr val="accent4">
            <a:hueOff val="-1162270"/>
            <a:satOff val="4386"/>
            <a:lumOff val="3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Session </a:t>
          </a:r>
          <a:endParaRPr lang="en-US" sz="3600" kern="1200" dirty="0">
            <a:solidFill>
              <a:schemeClr val="bg1"/>
            </a:solidFill>
          </a:endParaRPr>
        </a:p>
      </dsp:txBody>
      <dsp:txXfrm>
        <a:off x="1221978" y="1897327"/>
        <a:ext cx="2706687" cy="1624012"/>
      </dsp:txXfrm>
    </dsp:sp>
    <dsp:sp modelId="{00E87FA5-5A84-4E44-BA24-837975527951}">
      <dsp:nvSpPr>
        <dsp:cNvPr id="0" name=""/>
        <dsp:cNvSpPr/>
      </dsp:nvSpPr>
      <dsp:spPr>
        <a:xfrm>
          <a:off x="4199334" y="1897327"/>
          <a:ext cx="2706687" cy="1624012"/>
        </a:xfrm>
        <a:prstGeom prst="rect">
          <a:avLst/>
        </a:prstGeom>
        <a:solidFill>
          <a:schemeClr val="accent4">
            <a:hueOff val="-1743405"/>
            <a:satOff val="6580"/>
            <a:lumOff val="5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Bounded stateless </a:t>
          </a:r>
          <a:endParaRPr lang="en-US" sz="3600" kern="1200" dirty="0">
            <a:solidFill>
              <a:schemeClr val="bg1"/>
            </a:solidFill>
          </a:endParaRPr>
        </a:p>
      </dsp:txBody>
      <dsp:txXfrm>
        <a:off x="4199334" y="1897327"/>
        <a:ext cx="2706687" cy="1624012"/>
      </dsp:txXfrm>
    </dsp:sp>
    <dsp:sp modelId="{31E78424-82EA-4436-B761-7DC6766B7014}">
      <dsp:nvSpPr>
        <dsp:cNvPr id="0" name=""/>
        <dsp:cNvSpPr/>
      </dsp:nvSpPr>
      <dsp:spPr>
        <a:xfrm>
          <a:off x="2710656" y="3792008"/>
          <a:ext cx="2706687" cy="1624012"/>
        </a:xfrm>
        <a:prstGeom prst="rect">
          <a:avLst/>
        </a:prstGeom>
        <a:solidFill>
          <a:schemeClr val="accent4">
            <a:hueOff val="-2324540"/>
            <a:satOff val="8773"/>
            <a:lumOff val="7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solidFill>
                <a:schemeClr val="bg1"/>
              </a:solidFill>
            </a:rPr>
            <a:t>Strong </a:t>
          </a:r>
          <a:endParaRPr lang="en-US" sz="3600" kern="1200" dirty="0">
            <a:solidFill>
              <a:schemeClr val="bg1"/>
            </a:solidFill>
          </a:endParaRPr>
        </a:p>
      </dsp:txBody>
      <dsp:txXfrm>
        <a:off x="2710656" y="3792008"/>
        <a:ext cx="2706687" cy="16240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388F1-DE41-431F-BF1B-FF0FCE8A81C2}"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9F14D-0108-49B3-9C3F-35A8DBF78A1A}" type="slidenum">
              <a:rPr lang="en-US" smtClean="0"/>
              <a:t>‹#›</a:t>
            </a:fld>
            <a:endParaRPr lang="en-US"/>
          </a:p>
        </p:txBody>
      </p:sp>
    </p:spTree>
    <p:extLst>
      <p:ext uri="{BB962C8B-B14F-4D97-AF65-F5344CB8AC3E}">
        <p14:creationId xmlns:p14="http://schemas.microsoft.com/office/powerpoint/2010/main" val="281793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osmos-db/graph-introduc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smos-db/partitioning-overview#choose-partitionk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osmos-db/how-to-manage-consistency#configure-the-default-consistency-leve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cosmos-db/sql-query-getting-starte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cosmos-db/mongodb-introduc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cosmos-db/etcd-api-introduc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cosmos-db/cassandra-introduc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246CD6-43D2-4C77-9985-54915BA60A0B}" type="slidenum">
              <a:rPr lang="en-US" smtClean="0"/>
              <a:t>2</a:t>
            </a:fld>
            <a:endParaRPr lang="en-US"/>
          </a:p>
        </p:txBody>
      </p:sp>
    </p:spTree>
    <p:extLst>
      <p:ext uri="{BB962C8B-B14F-4D97-AF65-F5344CB8AC3E}">
        <p14:creationId xmlns:p14="http://schemas.microsoft.com/office/powerpoint/2010/main" val="1344435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https://docs.microsoft.com/en-us/azure/cosmos-db/graph-introduction</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21</a:t>
            </a:fld>
            <a:endParaRPr lang="en-US"/>
          </a:p>
        </p:txBody>
      </p:sp>
    </p:spTree>
    <p:extLst>
      <p:ext uri="{BB962C8B-B14F-4D97-AF65-F5344CB8AC3E}">
        <p14:creationId xmlns:p14="http://schemas.microsoft.com/office/powerpoint/2010/main" val="202495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Partitions &amp; partition key. Partition is per container. </a:t>
            </a:r>
          </a:p>
          <a:p>
            <a:r>
              <a:rPr lang="en-US" sz="1200" kern="1200" dirty="0">
                <a:solidFill>
                  <a:schemeClr val="tx1"/>
                </a:solidFill>
                <a:effectLst/>
                <a:latin typeface="+mn-lt"/>
                <a:ea typeface="+mn-ea"/>
                <a:cs typeface="+mn-cs"/>
              </a:rPr>
              <a:t>Cosmos picks the # of partitions </a:t>
            </a:r>
          </a:p>
          <a:p>
            <a:r>
              <a:rPr lang="en-US" sz="1200" kern="1200" dirty="0">
                <a:solidFill>
                  <a:schemeClr val="tx1"/>
                </a:solidFill>
                <a:effectLst/>
                <a:latin typeface="+mn-lt"/>
                <a:ea typeface="+mn-ea"/>
                <a:cs typeface="+mn-cs"/>
              </a:rPr>
              <a:t>IOT example: partition key is device id because in the end, will want to query by device, so you want everything to be together </a:t>
            </a:r>
          </a:p>
          <a:p>
            <a:r>
              <a:rPr lang="en-US" sz="1200" kern="1200" dirty="0">
                <a:solidFill>
                  <a:schemeClr val="tx1"/>
                </a:solidFill>
                <a:effectLst/>
                <a:latin typeface="+mn-lt"/>
                <a:ea typeface="+mn-ea"/>
                <a:cs typeface="+mn-cs"/>
              </a:rPr>
              <a:t>RUs are greatly affected by partitions </a:t>
            </a:r>
          </a:p>
          <a:p>
            <a:r>
              <a:rPr lang="en-US" sz="1200" kern="1200" dirty="0">
                <a:solidFill>
                  <a:schemeClr val="tx1"/>
                </a:solidFill>
                <a:effectLst/>
                <a:latin typeface="+mn-lt"/>
                <a:ea typeface="+mn-ea"/>
                <a:cs typeface="+mn-cs"/>
              </a:rPr>
              <a:t>RUs are evenly split per partition </a:t>
            </a:r>
          </a:p>
          <a:p>
            <a:r>
              <a:rPr lang="en-US" dirty="0"/>
              <a:t>Partitioning in Azure Cosmos DB - </a:t>
            </a:r>
            <a:r>
              <a:rPr lang="en-US" dirty="0">
                <a:hlinkClick r:id="rId3"/>
              </a:rPr>
              <a:t>https://docs.microsoft.com/en-us/azure/cosmos-db/partitioning-overview#choose-partitionkey</a:t>
            </a:r>
            <a:r>
              <a:rPr lang="en-US" dirty="0"/>
              <a:t> </a:t>
            </a:r>
          </a:p>
        </p:txBody>
      </p:sp>
      <p:sp>
        <p:nvSpPr>
          <p:cNvPr id="4" name="Slide Number Placeholder 3"/>
          <p:cNvSpPr>
            <a:spLocks noGrp="1"/>
          </p:cNvSpPr>
          <p:nvPr>
            <p:ph type="sldNum" sz="quarter" idx="10"/>
          </p:nvPr>
        </p:nvSpPr>
        <p:spPr/>
        <p:txBody>
          <a:bodyPr/>
          <a:lstStyle/>
          <a:p>
            <a:fld id="{3819F14D-0108-49B3-9C3F-35A8DBF78A1A}" type="slidenum">
              <a:rPr lang="en-US" smtClean="0"/>
              <a:t>24</a:t>
            </a:fld>
            <a:endParaRPr lang="en-US"/>
          </a:p>
        </p:txBody>
      </p:sp>
    </p:spTree>
    <p:extLst>
      <p:ext uri="{BB962C8B-B14F-4D97-AF65-F5344CB8AC3E}">
        <p14:creationId xmlns:p14="http://schemas.microsoft.com/office/powerpoint/2010/main" val="58396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with CLI, PowerShell, Portal </a:t>
            </a:r>
          </a:p>
          <a:p>
            <a:r>
              <a:rPr lang="en-US" dirty="0"/>
              <a:t>Consistency can be changed per request in app code. </a:t>
            </a:r>
          </a:p>
          <a:p>
            <a:r>
              <a:rPr lang="en-US" dirty="0">
                <a:hlinkClick r:id="rId3"/>
              </a:rPr>
              <a:t>https://docs.microsoft.com/en-us/azure/cosmos-db/how-to-manage-consistency#configure-the-default-consistency-level</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28</a:t>
            </a:fld>
            <a:endParaRPr lang="en-US"/>
          </a:p>
        </p:txBody>
      </p:sp>
    </p:spTree>
    <p:extLst>
      <p:ext uri="{BB962C8B-B14F-4D97-AF65-F5344CB8AC3E}">
        <p14:creationId xmlns:p14="http://schemas.microsoft.com/office/powerpoint/2010/main" val="385652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What problems does it solve? </a:t>
            </a:r>
          </a:p>
          <a:p>
            <a:pPr lvl="0"/>
            <a:r>
              <a:rPr lang="en-US" dirty="0"/>
              <a:t>Applications need a back end data store that is: </a:t>
            </a:r>
          </a:p>
          <a:p>
            <a:pPr lvl="1"/>
            <a:r>
              <a:rPr lang="en-US" dirty="0"/>
              <a:t>Distributed worldwide </a:t>
            </a:r>
          </a:p>
          <a:p>
            <a:pPr lvl="1"/>
            <a:r>
              <a:rPr lang="en-US" dirty="0"/>
              <a:t>Scalable up/down for surges and dips in usage </a:t>
            </a:r>
          </a:p>
          <a:p>
            <a:pPr lvl="1"/>
            <a:r>
              <a:rPr lang="en-US" dirty="0"/>
              <a:t>Flexible with consistency models </a:t>
            </a:r>
          </a:p>
          <a:p>
            <a:pPr lvl="1"/>
            <a:r>
              <a:rPr lang="en-US" dirty="0"/>
              <a:t>Meets or exceeds performance SLAs </a:t>
            </a:r>
          </a:p>
          <a:p>
            <a:endParaRPr lang="en-US" dirty="0"/>
          </a:p>
        </p:txBody>
      </p:sp>
      <p:sp>
        <p:nvSpPr>
          <p:cNvPr id="4" name="Slide Number Placeholder 3"/>
          <p:cNvSpPr>
            <a:spLocks noGrp="1"/>
          </p:cNvSpPr>
          <p:nvPr>
            <p:ph type="sldNum" sz="quarter" idx="10"/>
          </p:nvPr>
        </p:nvSpPr>
        <p:spPr/>
        <p:txBody>
          <a:bodyPr/>
          <a:lstStyle/>
          <a:p>
            <a:fld id="{3819F14D-0108-49B3-9C3F-35A8DBF78A1A}" type="slidenum">
              <a:rPr lang="en-US" smtClean="0"/>
              <a:t>38</a:t>
            </a:fld>
            <a:endParaRPr lang="en-US"/>
          </a:p>
        </p:txBody>
      </p:sp>
    </p:spTree>
    <p:extLst>
      <p:ext uri="{BB962C8B-B14F-4D97-AF65-F5344CB8AC3E}">
        <p14:creationId xmlns:p14="http://schemas.microsoft.com/office/powerpoint/2010/main" val="108280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246CD6-43D2-4C77-9985-54915BA60A0B}" type="slidenum">
              <a:rPr lang="en-US" smtClean="0"/>
              <a:t>44</a:t>
            </a:fld>
            <a:endParaRPr lang="en-US"/>
          </a:p>
        </p:txBody>
      </p:sp>
    </p:spTree>
    <p:extLst>
      <p:ext uri="{BB962C8B-B14F-4D97-AF65-F5344CB8AC3E}">
        <p14:creationId xmlns:p14="http://schemas.microsoft.com/office/powerpoint/2010/main" val="409984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another SQL Server flavor in Azure! </a:t>
            </a:r>
          </a:p>
        </p:txBody>
      </p:sp>
      <p:sp>
        <p:nvSpPr>
          <p:cNvPr id="4" name="Slide Number Placeholder 3"/>
          <p:cNvSpPr>
            <a:spLocks noGrp="1"/>
          </p:cNvSpPr>
          <p:nvPr>
            <p:ph type="sldNum" sz="quarter" idx="5"/>
          </p:nvPr>
        </p:nvSpPr>
        <p:spPr/>
        <p:txBody>
          <a:bodyPr/>
          <a:lstStyle/>
          <a:p>
            <a:fld id="{3819F14D-0108-49B3-9C3F-35A8DBF78A1A}" type="slidenum">
              <a:rPr lang="en-US" smtClean="0"/>
              <a:t>4</a:t>
            </a:fld>
            <a:endParaRPr lang="en-US"/>
          </a:p>
        </p:txBody>
      </p:sp>
    </p:spTree>
    <p:extLst>
      <p:ext uri="{BB962C8B-B14F-4D97-AF65-F5344CB8AC3E}">
        <p14:creationId xmlns:p14="http://schemas.microsoft.com/office/powerpoint/2010/main" val="247582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files </a:t>
            </a:r>
          </a:p>
        </p:txBody>
      </p:sp>
      <p:sp>
        <p:nvSpPr>
          <p:cNvPr id="4" name="Slide Number Placeholder 3"/>
          <p:cNvSpPr>
            <a:spLocks noGrp="1"/>
          </p:cNvSpPr>
          <p:nvPr>
            <p:ph type="sldNum" sz="quarter" idx="5"/>
          </p:nvPr>
        </p:nvSpPr>
        <p:spPr/>
        <p:txBody>
          <a:bodyPr/>
          <a:lstStyle/>
          <a:p>
            <a:fld id="{3819F14D-0108-49B3-9C3F-35A8DBF78A1A}" type="slidenum">
              <a:rPr lang="en-US" smtClean="0"/>
              <a:t>7</a:t>
            </a:fld>
            <a:endParaRPr lang="en-US"/>
          </a:p>
        </p:txBody>
      </p:sp>
    </p:spTree>
    <p:extLst>
      <p:ext uri="{BB962C8B-B14F-4D97-AF65-F5344CB8AC3E}">
        <p14:creationId xmlns:p14="http://schemas.microsoft.com/office/powerpoint/2010/main" val="1045791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and attributes assigned to that key </a:t>
            </a:r>
          </a:p>
        </p:txBody>
      </p:sp>
      <p:sp>
        <p:nvSpPr>
          <p:cNvPr id="4" name="Slide Number Placeholder 3"/>
          <p:cNvSpPr>
            <a:spLocks noGrp="1"/>
          </p:cNvSpPr>
          <p:nvPr>
            <p:ph type="sldNum" sz="quarter" idx="5"/>
          </p:nvPr>
        </p:nvSpPr>
        <p:spPr/>
        <p:txBody>
          <a:bodyPr/>
          <a:lstStyle/>
          <a:p>
            <a:fld id="{3819F14D-0108-49B3-9C3F-35A8DBF78A1A}" type="slidenum">
              <a:rPr lang="en-US" smtClean="0"/>
              <a:t>8</a:t>
            </a:fld>
            <a:endParaRPr lang="en-US"/>
          </a:p>
        </p:txBody>
      </p:sp>
    </p:spTree>
    <p:extLst>
      <p:ext uri="{BB962C8B-B14F-4D97-AF65-F5344CB8AC3E}">
        <p14:creationId xmlns:p14="http://schemas.microsoft.com/office/powerpoint/2010/main" val="229045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19F14D-0108-49B3-9C3F-35A8DBF78A1A}" type="slidenum">
              <a:rPr lang="en-US" smtClean="0"/>
              <a:t>10</a:t>
            </a:fld>
            <a:endParaRPr lang="en-US"/>
          </a:p>
        </p:txBody>
      </p:sp>
    </p:spTree>
    <p:extLst>
      <p:ext uri="{BB962C8B-B14F-4D97-AF65-F5344CB8AC3E}">
        <p14:creationId xmlns:p14="http://schemas.microsoft.com/office/powerpoint/2010/main" val="196525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https://docs.microsoft.com/en-us/azure/cosmos-db/sql-query-getting-started</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12</a:t>
            </a:fld>
            <a:endParaRPr lang="en-US"/>
          </a:p>
        </p:txBody>
      </p:sp>
    </p:spTree>
    <p:extLst>
      <p:ext uri="{BB962C8B-B14F-4D97-AF65-F5344CB8AC3E}">
        <p14:creationId xmlns:p14="http://schemas.microsoft.com/office/powerpoint/2010/main" val="228150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https://docs.microsoft.com/en-us/azure/cosmos-db/mongodb-introduction</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14</a:t>
            </a:fld>
            <a:endParaRPr lang="en-US"/>
          </a:p>
        </p:txBody>
      </p:sp>
    </p:spTree>
    <p:extLst>
      <p:ext uri="{BB962C8B-B14F-4D97-AF65-F5344CB8AC3E}">
        <p14:creationId xmlns:p14="http://schemas.microsoft.com/office/powerpoint/2010/main" val="153768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https://docs.microsoft.com/en-us/azure/cosmos-db/etcd-api-introduction</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18</a:t>
            </a:fld>
            <a:endParaRPr lang="en-US"/>
          </a:p>
        </p:txBody>
      </p:sp>
    </p:spTree>
    <p:extLst>
      <p:ext uri="{BB962C8B-B14F-4D97-AF65-F5344CB8AC3E}">
        <p14:creationId xmlns:p14="http://schemas.microsoft.com/office/powerpoint/2010/main" val="322084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https://docs.microsoft.com/en-us/azure/cosmos-db/cassandra-introduction</a:t>
            </a:r>
            <a:r>
              <a:rPr lang="en-US" dirty="0"/>
              <a:t> </a:t>
            </a:r>
          </a:p>
        </p:txBody>
      </p:sp>
      <p:sp>
        <p:nvSpPr>
          <p:cNvPr id="4" name="Slide Number Placeholder 3"/>
          <p:cNvSpPr>
            <a:spLocks noGrp="1"/>
          </p:cNvSpPr>
          <p:nvPr>
            <p:ph type="sldNum" sz="quarter" idx="5"/>
          </p:nvPr>
        </p:nvSpPr>
        <p:spPr/>
        <p:txBody>
          <a:bodyPr/>
          <a:lstStyle/>
          <a:p>
            <a:fld id="{3819F14D-0108-49B3-9C3F-35A8DBF78A1A}" type="slidenum">
              <a:rPr lang="en-US" smtClean="0"/>
              <a:t>19</a:t>
            </a:fld>
            <a:endParaRPr lang="en-US"/>
          </a:p>
        </p:txBody>
      </p:sp>
    </p:spTree>
    <p:extLst>
      <p:ext uri="{BB962C8B-B14F-4D97-AF65-F5344CB8AC3E}">
        <p14:creationId xmlns:p14="http://schemas.microsoft.com/office/powerpoint/2010/main" val="1011060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42783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766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199389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6154614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5413863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7343224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8285387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3568922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221107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9048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8857070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11855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4997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193913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82278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84144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799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3924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50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21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33684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5242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25055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6064652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243562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514637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8706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950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6870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0707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1686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1732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5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170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2798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1939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4263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150857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0848-738D-4846-BE08-4FBE7CB1FF5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654847E-3BFF-4D24-BAFC-0DFF807E8DC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99AF7-D379-49E6-B89F-2406DB28A4B0}"/>
              </a:ext>
            </a:extLst>
          </p:cNvPr>
          <p:cNvSpPr>
            <a:spLocks noGrp="1"/>
          </p:cNvSpPr>
          <p:nvPr>
            <p:ph type="dt" sz="half" idx="10"/>
          </p:nvPr>
        </p:nvSpPr>
        <p:spPr/>
        <p:txBody>
          <a:bodyPr/>
          <a:lstStyle/>
          <a:p>
            <a:fld id="{31374046-D6F1-4192-8320-E617617E7EF5}" type="datetimeFigureOut">
              <a:rPr lang="en-US" smtClean="0"/>
              <a:t>9/11/2019</a:t>
            </a:fld>
            <a:endParaRPr lang="en-US"/>
          </a:p>
        </p:txBody>
      </p:sp>
      <p:sp>
        <p:nvSpPr>
          <p:cNvPr id="5" name="Footer Placeholder 4">
            <a:extLst>
              <a:ext uri="{FF2B5EF4-FFF2-40B4-BE49-F238E27FC236}">
                <a16:creationId xmlns:a16="http://schemas.microsoft.com/office/drawing/2014/main" id="{75CB5771-9983-46A6-BC9E-8B008B545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C5E2B-0508-4699-BF44-81D554FE99EA}"/>
              </a:ext>
            </a:extLst>
          </p:cNvPr>
          <p:cNvSpPr>
            <a:spLocks noGrp="1"/>
          </p:cNvSpPr>
          <p:nvPr>
            <p:ph type="sldNum" sz="quarter" idx="12"/>
          </p:nvPr>
        </p:nvSpPr>
        <p:spPr/>
        <p:txBody>
          <a:bodyPr/>
          <a:lstStyle/>
          <a:p>
            <a:fld id="{BAB68390-8EB3-48F7-A72A-10B1BA57FBE7}" type="slidenum">
              <a:rPr lang="en-US" smtClean="0"/>
              <a:t>‹#›</a:t>
            </a:fld>
            <a:endParaRPr lang="en-US"/>
          </a:p>
        </p:txBody>
      </p:sp>
    </p:spTree>
    <p:extLst>
      <p:ext uri="{BB962C8B-B14F-4D97-AF65-F5344CB8AC3E}">
        <p14:creationId xmlns:p14="http://schemas.microsoft.com/office/powerpoint/2010/main" val="772730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38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55747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48127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647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3433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66002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909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2151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008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4643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4767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9471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7197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8664448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139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0810317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31828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19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04834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261093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20545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31100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9218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5578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653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381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7364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57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92154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4729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5376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305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80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648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961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9410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41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723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35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7983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1848464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8319647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437190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6629144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187988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777703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9403402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77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31635998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538375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4232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505796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842743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4142660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26755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6192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15555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6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4694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7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067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57992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255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29215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2572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0848-738D-4846-BE08-4FBE7CB1FF5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654847E-3BFF-4D24-BAFC-0DFF807E8DC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99AF7-D379-49E6-B89F-2406DB28A4B0}"/>
              </a:ext>
            </a:extLst>
          </p:cNvPr>
          <p:cNvSpPr>
            <a:spLocks noGrp="1"/>
          </p:cNvSpPr>
          <p:nvPr>
            <p:ph type="dt" sz="half" idx="10"/>
          </p:nvPr>
        </p:nvSpPr>
        <p:spPr/>
        <p:txBody>
          <a:bodyPr/>
          <a:lstStyle/>
          <a:p>
            <a:fld id="{31374046-D6F1-4192-8320-E617617E7EF5}" type="datetimeFigureOut">
              <a:rPr lang="en-US" smtClean="0"/>
              <a:t>9/11/2019</a:t>
            </a:fld>
            <a:endParaRPr lang="en-US"/>
          </a:p>
        </p:txBody>
      </p:sp>
      <p:sp>
        <p:nvSpPr>
          <p:cNvPr id="5" name="Footer Placeholder 4">
            <a:extLst>
              <a:ext uri="{FF2B5EF4-FFF2-40B4-BE49-F238E27FC236}">
                <a16:creationId xmlns:a16="http://schemas.microsoft.com/office/drawing/2014/main" id="{75CB5771-9983-46A6-BC9E-8B008B545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C5E2B-0508-4699-BF44-81D554FE99EA}"/>
              </a:ext>
            </a:extLst>
          </p:cNvPr>
          <p:cNvSpPr>
            <a:spLocks noGrp="1"/>
          </p:cNvSpPr>
          <p:nvPr>
            <p:ph type="sldNum" sz="quarter" idx="12"/>
          </p:nvPr>
        </p:nvSpPr>
        <p:spPr/>
        <p:txBody>
          <a:bodyPr/>
          <a:lstStyle/>
          <a:p>
            <a:fld id="{BAB68390-8EB3-48F7-A72A-10B1BA57FBE7}" type="slidenum">
              <a:rPr lang="en-US" smtClean="0"/>
              <a:t>‹#›</a:t>
            </a:fld>
            <a:endParaRPr lang="en-US"/>
          </a:p>
        </p:txBody>
      </p:sp>
    </p:spTree>
    <p:extLst>
      <p:ext uri="{BB962C8B-B14F-4D97-AF65-F5344CB8AC3E}">
        <p14:creationId xmlns:p14="http://schemas.microsoft.com/office/powerpoint/2010/main" val="43948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426406"/>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051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08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20672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67514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632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144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95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114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744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824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4770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8508325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1940046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image" Target="../media/image6.emf"/><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theme" Target="../theme/theme3.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image" Target="../media/image6.emf"/><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heme" Target="../theme/theme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689253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714" r:id="rId27"/>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593553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938564"/>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2606452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jes.borland@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85.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zure-Samples/azure-cosmos-db-partition-key-advisor" TargetMode="External"/><Relationship Id="rId2" Type="http://schemas.openxmlformats.org/officeDocument/2006/relationships/hyperlink" Target="http://partitionkeyadvisor.azurewebsites.net/" TargetMode="External"/><Relationship Id="rId1" Type="http://schemas.openxmlformats.org/officeDocument/2006/relationships/slideLayout" Target="../slideLayouts/slideLayout86.xml"/><Relationship Id="rId4" Type="http://schemas.openxmlformats.org/officeDocument/2006/relationships/hyperlink" Target="https://www.youtube.com/watch?time_continue=466&amp;v=9v6WbCOzPi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80.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8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cosmos-db/" TargetMode="External"/><Relationship Id="rId2" Type="http://schemas.openxmlformats.org/officeDocument/2006/relationships/hyperlink" Target="https://azure.microsoft.com/en-us/services/cosmos-db/" TargetMode="External"/><Relationship Id="rId1" Type="http://schemas.openxmlformats.org/officeDocument/2006/relationships/slideLayout" Target="../slideLayouts/slideLayout58.xml"/><Relationship Id="rId4" Type="http://schemas.openxmlformats.org/officeDocument/2006/relationships/hyperlink" Target="https://discover.microsoft.com/apps-for-cat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3" Type="http://schemas.openxmlformats.org/officeDocument/2006/relationships/hyperlink" Target="mailto:jes.borland@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8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hyperlink" Target="https://www.tutorialspoint.com/cassandra/cassandra_data_model.htm" TargetMode="External"/><Relationship Id="rId2" Type="http://schemas.openxmlformats.org/officeDocument/2006/relationships/image" Target="../media/image15.jp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AEA5-7AA1-41FD-9446-F4C976F9C808}"/>
              </a:ext>
            </a:extLst>
          </p:cNvPr>
          <p:cNvSpPr>
            <a:spLocks noGrp="1"/>
          </p:cNvSpPr>
          <p:nvPr>
            <p:ph type="title"/>
          </p:nvPr>
        </p:nvSpPr>
        <p:spPr>
          <a:xfrm>
            <a:off x="588263" y="1871544"/>
            <a:ext cx="4167887" cy="1661993"/>
          </a:xfrm>
        </p:spPr>
        <p:txBody>
          <a:bodyPr/>
          <a:lstStyle/>
          <a:p>
            <a:r>
              <a:rPr lang="en-US" dirty="0"/>
              <a:t>Choose the Right Cosmos DB API and Consistency Model</a:t>
            </a:r>
          </a:p>
        </p:txBody>
      </p:sp>
      <p:sp>
        <p:nvSpPr>
          <p:cNvPr id="4" name="Text Placeholder 3">
            <a:extLst>
              <a:ext uri="{FF2B5EF4-FFF2-40B4-BE49-F238E27FC236}">
                <a16:creationId xmlns:a16="http://schemas.microsoft.com/office/drawing/2014/main" id="{19F478CC-946D-4CBB-B099-50D93302C644}"/>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5096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BA58-5AB4-4979-BC84-A8209E59DBC7}"/>
              </a:ext>
            </a:extLst>
          </p:cNvPr>
          <p:cNvSpPr>
            <a:spLocks noGrp="1"/>
          </p:cNvSpPr>
          <p:nvPr>
            <p:ph type="title"/>
          </p:nvPr>
        </p:nvSpPr>
        <p:spPr/>
        <p:txBody>
          <a:bodyPr/>
          <a:lstStyle/>
          <a:p>
            <a:r>
              <a:rPr lang="en-US" dirty="0"/>
              <a:t>Graph</a:t>
            </a:r>
          </a:p>
        </p:txBody>
      </p:sp>
      <p:sp>
        <p:nvSpPr>
          <p:cNvPr id="3" name="Text Placeholder 2">
            <a:extLst>
              <a:ext uri="{FF2B5EF4-FFF2-40B4-BE49-F238E27FC236}">
                <a16:creationId xmlns:a16="http://schemas.microsoft.com/office/drawing/2014/main" id="{3313F452-FA81-4FE3-B576-AAE64938A9EC}"/>
              </a:ext>
            </a:extLst>
          </p:cNvPr>
          <p:cNvSpPr>
            <a:spLocks noGrp="1"/>
          </p:cNvSpPr>
          <p:nvPr>
            <p:ph sz="quarter" idx="10"/>
          </p:nvPr>
        </p:nvSpPr>
        <p:spPr>
          <a:xfrm>
            <a:off x="584200" y="1435100"/>
            <a:ext cx="11018838" cy="1378839"/>
          </a:xfrm>
        </p:spPr>
        <p:txBody>
          <a:bodyPr/>
          <a:lstStyle/>
          <a:p>
            <a:r>
              <a:rPr lang="en-US" dirty="0"/>
              <a:t>A non-relational data store that lets you define entities (vertices), and the relationships between them (edges) </a:t>
            </a:r>
          </a:p>
          <a:p>
            <a:endParaRPr lang="en-US" dirty="0"/>
          </a:p>
        </p:txBody>
      </p:sp>
      <p:pic>
        <p:nvPicPr>
          <p:cNvPr id="4" name="Picture 3" descr="A picture containing sky&#10;&#10;Description generated with very high confidence">
            <a:extLst>
              <a:ext uri="{FF2B5EF4-FFF2-40B4-BE49-F238E27FC236}">
                <a16:creationId xmlns:a16="http://schemas.microsoft.com/office/drawing/2014/main" id="{BD0D2819-5DF6-4D60-A85F-A68DF60C0C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0124" y="2671388"/>
            <a:ext cx="4206990" cy="3669164"/>
          </a:xfrm>
          <a:prstGeom prst="rect">
            <a:avLst/>
          </a:prstGeom>
        </p:spPr>
      </p:pic>
    </p:spTree>
    <p:extLst>
      <p:ext uri="{BB962C8B-B14F-4D97-AF65-F5344CB8AC3E}">
        <p14:creationId xmlns:p14="http://schemas.microsoft.com/office/powerpoint/2010/main" val="3999347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4378-A35A-45E9-9B77-94CE1762369B}"/>
              </a:ext>
            </a:extLst>
          </p:cNvPr>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23118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749D-F182-46D7-B5D5-EBE2605091EC}"/>
              </a:ext>
            </a:extLst>
          </p:cNvPr>
          <p:cNvSpPr>
            <a:spLocks noGrp="1"/>
          </p:cNvSpPr>
          <p:nvPr>
            <p:ph type="title"/>
          </p:nvPr>
        </p:nvSpPr>
        <p:spPr/>
        <p:txBody>
          <a:bodyPr/>
          <a:lstStyle/>
          <a:p>
            <a:r>
              <a:rPr lang="en-US"/>
              <a:t>SQL </a:t>
            </a:r>
          </a:p>
        </p:txBody>
      </p:sp>
      <p:sp>
        <p:nvSpPr>
          <p:cNvPr id="3" name="Text Placeholder 2">
            <a:extLst>
              <a:ext uri="{FF2B5EF4-FFF2-40B4-BE49-F238E27FC236}">
                <a16:creationId xmlns:a16="http://schemas.microsoft.com/office/drawing/2014/main" id="{59F5002C-B804-4242-B320-8EF996D62EC9}"/>
              </a:ext>
            </a:extLst>
          </p:cNvPr>
          <p:cNvSpPr>
            <a:spLocks noGrp="1"/>
          </p:cNvSpPr>
          <p:nvPr>
            <p:ph type="body" idx="1"/>
          </p:nvPr>
        </p:nvSpPr>
        <p:spPr>
          <a:xfrm>
            <a:off x="584200" y="1435503"/>
            <a:ext cx="11018520" cy="1378839"/>
          </a:xfrm>
        </p:spPr>
        <p:txBody>
          <a:bodyPr/>
          <a:lstStyle/>
          <a:p>
            <a:pPr lvl="0"/>
            <a:r>
              <a:rPr lang="en-US" dirty="0"/>
              <a:t>Document database </a:t>
            </a:r>
          </a:p>
          <a:p>
            <a:pPr lvl="0"/>
            <a:r>
              <a:rPr lang="en-US" dirty="0"/>
              <a:t>The SQL API started life as </a:t>
            </a:r>
            <a:r>
              <a:rPr lang="en-US" dirty="0" err="1"/>
              <a:t>DocumentDB</a:t>
            </a:r>
            <a:r>
              <a:rPr lang="en-US" dirty="0"/>
              <a:t> - a JSON database engine with a query language that will look familiar to those used to T-SQL</a:t>
            </a:r>
          </a:p>
        </p:txBody>
      </p:sp>
      <p:pic>
        <p:nvPicPr>
          <p:cNvPr id="5" name="Picture 4" descr="A screenshot of a cell phone&#10;&#10;Description generated with high confidence">
            <a:extLst>
              <a:ext uri="{FF2B5EF4-FFF2-40B4-BE49-F238E27FC236}">
                <a16:creationId xmlns:a16="http://schemas.microsoft.com/office/drawing/2014/main" id="{2C45A011-2856-41E8-BAE5-4326E83E40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7634" y="3602123"/>
            <a:ext cx="8551651" cy="2194560"/>
          </a:xfrm>
          <a:prstGeom prst="rect">
            <a:avLst/>
          </a:prstGeom>
        </p:spPr>
      </p:pic>
    </p:spTree>
    <p:extLst>
      <p:ext uri="{BB962C8B-B14F-4D97-AF65-F5344CB8AC3E}">
        <p14:creationId xmlns:p14="http://schemas.microsoft.com/office/powerpoint/2010/main" val="341252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A228-7F73-4EB3-B4A3-6B4F1B8AAC51}"/>
              </a:ext>
            </a:extLst>
          </p:cNvPr>
          <p:cNvSpPr>
            <a:spLocks noGrp="1"/>
          </p:cNvSpPr>
          <p:nvPr>
            <p:ph type="title"/>
          </p:nvPr>
        </p:nvSpPr>
        <p:spPr/>
        <p:txBody>
          <a:bodyPr/>
          <a:lstStyle/>
          <a:p>
            <a:r>
              <a:rPr lang="en-US" dirty="0"/>
              <a:t>SQL API Use Cases </a:t>
            </a:r>
          </a:p>
        </p:txBody>
      </p:sp>
      <p:sp>
        <p:nvSpPr>
          <p:cNvPr id="3" name="Text Placeholder 2">
            <a:extLst>
              <a:ext uri="{FF2B5EF4-FFF2-40B4-BE49-F238E27FC236}">
                <a16:creationId xmlns:a16="http://schemas.microsoft.com/office/drawing/2014/main" id="{18C2E9A8-03A8-4929-9BC3-59B943DEBBE7}"/>
              </a:ext>
            </a:extLst>
          </p:cNvPr>
          <p:cNvSpPr>
            <a:spLocks noGrp="1"/>
          </p:cNvSpPr>
          <p:nvPr>
            <p:ph type="body" idx="1"/>
          </p:nvPr>
        </p:nvSpPr>
        <p:spPr>
          <a:xfrm>
            <a:off x="584200" y="1435503"/>
            <a:ext cx="11018520" cy="2499146"/>
          </a:xfrm>
        </p:spPr>
        <p:txBody>
          <a:bodyPr/>
          <a:lstStyle/>
          <a:p>
            <a:r>
              <a:rPr lang="en-US" dirty="0"/>
              <a:t>Anything that generates JSON data! </a:t>
            </a:r>
          </a:p>
          <a:p>
            <a:r>
              <a:rPr lang="en-US" dirty="0"/>
              <a:t>IoT </a:t>
            </a:r>
          </a:p>
          <a:p>
            <a:r>
              <a:rPr lang="en-US" dirty="0"/>
              <a:t>Retail </a:t>
            </a:r>
          </a:p>
          <a:p>
            <a:r>
              <a:rPr lang="en-US" dirty="0"/>
              <a:t>Gaming </a:t>
            </a:r>
          </a:p>
          <a:p>
            <a:endParaRPr lang="en-US" dirty="0"/>
          </a:p>
        </p:txBody>
      </p:sp>
    </p:spTree>
    <p:extLst>
      <p:ext uri="{BB962C8B-B14F-4D97-AF65-F5344CB8AC3E}">
        <p14:creationId xmlns:p14="http://schemas.microsoft.com/office/powerpoint/2010/main" val="3237039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0C0D-8A93-49C4-83F0-AA9A71E3883E}"/>
              </a:ext>
            </a:extLst>
          </p:cNvPr>
          <p:cNvSpPr>
            <a:spLocks noGrp="1"/>
          </p:cNvSpPr>
          <p:nvPr>
            <p:ph type="title"/>
          </p:nvPr>
        </p:nvSpPr>
        <p:spPr/>
        <p:txBody>
          <a:bodyPr/>
          <a:lstStyle/>
          <a:p>
            <a:r>
              <a:rPr lang="en-US"/>
              <a:t>MongoDB </a:t>
            </a:r>
          </a:p>
        </p:txBody>
      </p:sp>
      <p:sp>
        <p:nvSpPr>
          <p:cNvPr id="3" name="Text Placeholder 2">
            <a:extLst>
              <a:ext uri="{FF2B5EF4-FFF2-40B4-BE49-F238E27FC236}">
                <a16:creationId xmlns:a16="http://schemas.microsoft.com/office/drawing/2014/main" id="{B43DE040-4514-41D0-9E2D-922007419BA9}"/>
              </a:ext>
            </a:extLst>
          </p:cNvPr>
          <p:cNvSpPr>
            <a:spLocks noGrp="1"/>
          </p:cNvSpPr>
          <p:nvPr>
            <p:ph type="body" idx="1"/>
          </p:nvPr>
        </p:nvSpPr>
        <p:spPr>
          <a:xfrm>
            <a:off x="584200" y="1435503"/>
            <a:ext cx="11018520" cy="2326791"/>
          </a:xfrm>
        </p:spPr>
        <p:txBody>
          <a:bodyPr/>
          <a:lstStyle/>
          <a:p>
            <a:pPr lvl="0"/>
            <a:r>
              <a:rPr lang="en-US" dirty="0"/>
              <a:t>An open-source document database which uses JSON-like documents </a:t>
            </a:r>
          </a:p>
          <a:p>
            <a:pPr lvl="0"/>
            <a:r>
              <a:rPr lang="en-US" dirty="0"/>
              <a:t>Existing Mongo databases can have data imported directly, then the applications that use them can be pointed to Cosmos DB </a:t>
            </a:r>
          </a:p>
          <a:p>
            <a:pPr lvl="0"/>
            <a:r>
              <a:rPr lang="en-US" dirty="0"/>
              <a:t>Existing tools like Mongo Shell can be used with Cosmos DB  </a:t>
            </a:r>
          </a:p>
        </p:txBody>
      </p:sp>
      <p:pic>
        <p:nvPicPr>
          <p:cNvPr id="5" name="Picture 4" descr="A screenshot of a cell phone&#10;&#10;Description generated with high confidence">
            <a:extLst>
              <a:ext uri="{FF2B5EF4-FFF2-40B4-BE49-F238E27FC236}">
                <a16:creationId xmlns:a16="http://schemas.microsoft.com/office/drawing/2014/main" id="{A455B257-1923-48FF-A929-8642BA1157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9427" y="4412220"/>
            <a:ext cx="7833146" cy="2206304"/>
          </a:xfrm>
          <a:prstGeom prst="rect">
            <a:avLst/>
          </a:prstGeom>
        </p:spPr>
      </p:pic>
    </p:spTree>
    <p:extLst>
      <p:ext uri="{BB962C8B-B14F-4D97-AF65-F5344CB8AC3E}">
        <p14:creationId xmlns:p14="http://schemas.microsoft.com/office/powerpoint/2010/main" val="366182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388A-9DEA-472D-A35E-77FA23500969}"/>
              </a:ext>
            </a:extLst>
          </p:cNvPr>
          <p:cNvSpPr>
            <a:spLocks noGrp="1"/>
          </p:cNvSpPr>
          <p:nvPr>
            <p:ph type="title"/>
          </p:nvPr>
        </p:nvSpPr>
        <p:spPr/>
        <p:txBody>
          <a:bodyPr/>
          <a:lstStyle/>
          <a:p>
            <a:r>
              <a:rPr lang="en-US" dirty="0"/>
              <a:t>MongoDB API Use Cases</a:t>
            </a:r>
          </a:p>
        </p:txBody>
      </p:sp>
      <p:sp>
        <p:nvSpPr>
          <p:cNvPr id="3" name="Text Placeholder 2">
            <a:extLst>
              <a:ext uri="{FF2B5EF4-FFF2-40B4-BE49-F238E27FC236}">
                <a16:creationId xmlns:a16="http://schemas.microsoft.com/office/drawing/2014/main" id="{F7771B95-4504-4774-98EA-17809FBC61C7}"/>
              </a:ext>
            </a:extLst>
          </p:cNvPr>
          <p:cNvSpPr>
            <a:spLocks noGrp="1"/>
          </p:cNvSpPr>
          <p:nvPr>
            <p:ph type="body" idx="1"/>
          </p:nvPr>
        </p:nvSpPr>
        <p:spPr>
          <a:xfrm>
            <a:off x="584200" y="1435503"/>
            <a:ext cx="11018520" cy="1982081"/>
          </a:xfrm>
        </p:spPr>
        <p:txBody>
          <a:bodyPr/>
          <a:lstStyle/>
          <a:p>
            <a:r>
              <a:rPr lang="en-US" dirty="0"/>
              <a:t>Content Management Systems (CMS) </a:t>
            </a:r>
          </a:p>
          <a:p>
            <a:r>
              <a:rPr lang="en-US" dirty="0"/>
              <a:t>Timekeeping </a:t>
            </a:r>
          </a:p>
          <a:p>
            <a:r>
              <a:rPr lang="en-US" dirty="0"/>
              <a:t>IoT </a:t>
            </a:r>
          </a:p>
          <a:p>
            <a:endParaRPr lang="en-US" dirty="0"/>
          </a:p>
        </p:txBody>
      </p:sp>
    </p:spTree>
    <p:extLst>
      <p:ext uri="{BB962C8B-B14F-4D97-AF65-F5344CB8AC3E}">
        <p14:creationId xmlns:p14="http://schemas.microsoft.com/office/powerpoint/2010/main" val="102149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0F82-000F-4B0D-9A57-F20436E5D36D}"/>
              </a:ext>
            </a:extLst>
          </p:cNvPr>
          <p:cNvSpPr>
            <a:spLocks noGrp="1"/>
          </p:cNvSpPr>
          <p:nvPr>
            <p:ph type="title"/>
          </p:nvPr>
        </p:nvSpPr>
        <p:spPr/>
        <p:txBody>
          <a:bodyPr/>
          <a:lstStyle/>
          <a:p>
            <a:r>
              <a:rPr lang="en-US"/>
              <a:t>Table </a:t>
            </a:r>
          </a:p>
        </p:txBody>
      </p:sp>
      <p:sp>
        <p:nvSpPr>
          <p:cNvPr id="3" name="Text Placeholder 2">
            <a:extLst>
              <a:ext uri="{FF2B5EF4-FFF2-40B4-BE49-F238E27FC236}">
                <a16:creationId xmlns:a16="http://schemas.microsoft.com/office/drawing/2014/main" id="{B4194609-273B-4C1D-912C-80B8AD498A45}"/>
              </a:ext>
            </a:extLst>
          </p:cNvPr>
          <p:cNvSpPr>
            <a:spLocks noGrp="1"/>
          </p:cNvSpPr>
          <p:nvPr>
            <p:ph type="body" idx="1"/>
          </p:nvPr>
        </p:nvSpPr>
        <p:spPr>
          <a:xfrm>
            <a:off x="584200" y="1435503"/>
            <a:ext cx="11018520" cy="2326791"/>
          </a:xfrm>
        </p:spPr>
        <p:txBody>
          <a:bodyPr/>
          <a:lstStyle/>
          <a:p>
            <a:pPr lvl="0"/>
            <a:r>
              <a:rPr lang="en-US" dirty="0"/>
              <a:t>The Table API directly interacts with Azure Table Storage, which is key/value pairs </a:t>
            </a:r>
          </a:p>
          <a:p>
            <a:pPr lvl="0"/>
            <a:r>
              <a:rPr lang="en-US" dirty="0"/>
              <a:t>Gives additional features that Storage alone can't such as global distribution, higher throughput </a:t>
            </a:r>
          </a:p>
          <a:p>
            <a:pPr lvl="0"/>
            <a:endParaRPr lang="en-US" dirty="0"/>
          </a:p>
        </p:txBody>
      </p:sp>
      <p:pic>
        <p:nvPicPr>
          <p:cNvPr id="5" name="Picture 4">
            <a:extLst>
              <a:ext uri="{FF2B5EF4-FFF2-40B4-BE49-F238E27FC236}">
                <a16:creationId xmlns:a16="http://schemas.microsoft.com/office/drawing/2014/main" id="{25B325D8-B4E1-4DD9-B330-81F71640C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5974" y="3584054"/>
            <a:ext cx="2816746" cy="2816746"/>
          </a:xfrm>
          <a:prstGeom prst="rect">
            <a:avLst/>
          </a:prstGeom>
        </p:spPr>
      </p:pic>
    </p:spTree>
    <p:extLst>
      <p:ext uri="{BB962C8B-B14F-4D97-AF65-F5344CB8AC3E}">
        <p14:creationId xmlns:p14="http://schemas.microsoft.com/office/powerpoint/2010/main" val="365382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CE1B-203C-4A9B-952E-86208F2A8F0E}"/>
              </a:ext>
            </a:extLst>
          </p:cNvPr>
          <p:cNvSpPr>
            <a:spLocks noGrp="1"/>
          </p:cNvSpPr>
          <p:nvPr>
            <p:ph type="title"/>
          </p:nvPr>
        </p:nvSpPr>
        <p:spPr/>
        <p:txBody>
          <a:bodyPr/>
          <a:lstStyle/>
          <a:p>
            <a:r>
              <a:rPr lang="en-US" dirty="0"/>
              <a:t>Table API Use Cases</a:t>
            </a:r>
          </a:p>
        </p:txBody>
      </p:sp>
      <p:sp>
        <p:nvSpPr>
          <p:cNvPr id="3" name="Text Placeholder 2">
            <a:extLst>
              <a:ext uri="{FF2B5EF4-FFF2-40B4-BE49-F238E27FC236}">
                <a16:creationId xmlns:a16="http://schemas.microsoft.com/office/drawing/2014/main" id="{FC87A482-8617-4520-BED9-372C5293DC5C}"/>
              </a:ext>
            </a:extLst>
          </p:cNvPr>
          <p:cNvSpPr>
            <a:spLocks noGrp="1"/>
          </p:cNvSpPr>
          <p:nvPr>
            <p:ph type="body" idx="1"/>
          </p:nvPr>
        </p:nvSpPr>
        <p:spPr>
          <a:xfrm>
            <a:off x="584200" y="1435503"/>
            <a:ext cx="11018520" cy="1982081"/>
          </a:xfrm>
        </p:spPr>
        <p:txBody>
          <a:bodyPr/>
          <a:lstStyle/>
          <a:p>
            <a:r>
              <a:rPr lang="en-US" dirty="0"/>
              <a:t>Replace Redis (an application caching program) </a:t>
            </a:r>
          </a:p>
          <a:p>
            <a:r>
              <a:rPr lang="en-US" dirty="0"/>
              <a:t>Games and scores per player </a:t>
            </a:r>
          </a:p>
          <a:p>
            <a:r>
              <a:rPr lang="en-US" dirty="0"/>
              <a:t>Shopping carts </a:t>
            </a:r>
          </a:p>
          <a:p>
            <a:r>
              <a:rPr lang="en-US" dirty="0"/>
              <a:t>Analytics materialized view for specific dates </a:t>
            </a:r>
          </a:p>
        </p:txBody>
      </p:sp>
    </p:spTree>
    <p:extLst>
      <p:ext uri="{BB962C8B-B14F-4D97-AF65-F5344CB8AC3E}">
        <p14:creationId xmlns:p14="http://schemas.microsoft.com/office/powerpoint/2010/main" val="195537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6743-5CD4-4624-8C1E-3ECCC0E5F9B1}"/>
              </a:ext>
            </a:extLst>
          </p:cNvPr>
          <p:cNvSpPr>
            <a:spLocks noGrp="1"/>
          </p:cNvSpPr>
          <p:nvPr>
            <p:ph type="title"/>
          </p:nvPr>
        </p:nvSpPr>
        <p:spPr/>
        <p:txBody>
          <a:bodyPr/>
          <a:lstStyle/>
          <a:p>
            <a:r>
              <a:rPr lang="en-US" dirty="0" err="1"/>
              <a:t>Etcd</a:t>
            </a:r>
            <a:endParaRPr lang="en-US" dirty="0"/>
          </a:p>
        </p:txBody>
      </p:sp>
      <p:sp>
        <p:nvSpPr>
          <p:cNvPr id="3" name="Text Placeholder 2">
            <a:extLst>
              <a:ext uri="{FF2B5EF4-FFF2-40B4-BE49-F238E27FC236}">
                <a16:creationId xmlns:a16="http://schemas.microsoft.com/office/drawing/2014/main" id="{AB3849CA-11A4-438D-B192-AB0E8C22B214}"/>
              </a:ext>
            </a:extLst>
          </p:cNvPr>
          <p:cNvSpPr>
            <a:spLocks noGrp="1"/>
          </p:cNvSpPr>
          <p:nvPr>
            <p:ph type="body" idx="1"/>
          </p:nvPr>
        </p:nvSpPr>
        <p:spPr>
          <a:xfrm>
            <a:off x="584200" y="1435503"/>
            <a:ext cx="11018520" cy="2240613"/>
          </a:xfrm>
        </p:spPr>
        <p:txBody>
          <a:bodyPr/>
          <a:lstStyle/>
          <a:p>
            <a:r>
              <a:rPr lang="en-US" dirty="0"/>
              <a:t>In Kubernetes, </a:t>
            </a:r>
            <a:r>
              <a:rPr lang="en-US" dirty="0" err="1"/>
              <a:t>etcd</a:t>
            </a:r>
            <a:r>
              <a:rPr lang="en-US" dirty="0"/>
              <a:t> is used to store the state and the configuration of the Kubernetes cluster as key/value pairs </a:t>
            </a:r>
          </a:p>
          <a:p>
            <a:r>
              <a:rPr lang="en-US" dirty="0"/>
              <a:t>Ensuring availability, reliability, and performance of </a:t>
            </a:r>
            <a:r>
              <a:rPr lang="en-US" dirty="0" err="1"/>
              <a:t>etcd</a:t>
            </a:r>
            <a:r>
              <a:rPr lang="en-US" dirty="0"/>
              <a:t> is crucial to the overall cluster health, scalability, elasticity availability, and performance of a Kubernetes cluster </a:t>
            </a:r>
          </a:p>
        </p:txBody>
      </p:sp>
      <p:pic>
        <p:nvPicPr>
          <p:cNvPr id="5" name="Picture 4">
            <a:extLst>
              <a:ext uri="{FF2B5EF4-FFF2-40B4-BE49-F238E27FC236}">
                <a16:creationId xmlns:a16="http://schemas.microsoft.com/office/drawing/2014/main" id="{30E44FE2-97DE-41BA-BD78-ED19A8D97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39" y="3594054"/>
            <a:ext cx="2928906" cy="2928906"/>
          </a:xfrm>
          <a:prstGeom prst="rect">
            <a:avLst/>
          </a:prstGeom>
        </p:spPr>
      </p:pic>
    </p:spTree>
    <p:extLst>
      <p:ext uri="{BB962C8B-B14F-4D97-AF65-F5344CB8AC3E}">
        <p14:creationId xmlns:p14="http://schemas.microsoft.com/office/powerpoint/2010/main" val="316096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9250-EC68-46C8-A440-AC4909AEA363}"/>
              </a:ext>
            </a:extLst>
          </p:cNvPr>
          <p:cNvSpPr>
            <a:spLocks noGrp="1"/>
          </p:cNvSpPr>
          <p:nvPr>
            <p:ph type="title"/>
          </p:nvPr>
        </p:nvSpPr>
        <p:spPr/>
        <p:txBody>
          <a:bodyPr/>
          <a:lstStyle/>
          <a:p>
            <a:r>
              <a:rPr lang="en-US" dirty="0"/>
              <a:t>Cassandra </a:t>
            </a:r>
          </a:p>
        </p:txBody>
      </p:sp>
      <p:sp>
        <p:nvSpPr>
          <p:cNvPr id="3" name="Text Placeholder 2">
            <a:extLst>
              <a:ext uri="{FF2B5EF4-FFF2-40B4-BE49-F238E27FC236}">
                <a16:creationId xmlns:a16="http://schemas.microsoft.com/office/drawing/2014/main" id="{DBDE2734-40B3-4488-8C91-C8634FC344B7}"/>
              </a:ext>
            </a:extLst>
          </p:cNvPr>
          <p:cNvSpPr>
            <a:spLocks noGrp="1"/>
          </p:cNvSpPr>
          <p:nvPr>
            <p:ph type="body" sz="quarter" idx="10"/>
          </p:nvPr>
        </p:nvSpPr>
        <p:spPr/>
        <p:txBody>
          <a:bodyPr/>
          <a:lstStyle/>
          <a:p>
            <a:r>
              <a:rPr lang="en-US" dirty="0"/>
              <a:t>Apache Cassandra is a distributed, wide column store database </a:t>
            </a:r>
          </a:p>
          <a:p>
            <a:r>
              <a:rPr lang="en-US" dirty="0"/>
              <a:t>Developed at Facebook to power the inbox search feature </a:t>
            </a:r>
          </a:p>
        </p:txBody>
      </p:sp>
      <p:pic>
        <p:nvPicPr>
          <p:cNvPr id="7" name="Picture 6" descr="A close up of a logo&#10;&#10;Description automatically generated">
            <a:extLst>
              <a:ext uri="{FF2B5EF4-FFF2-40B4-BE49-F238E27FC236}">
                <a16:creationId xmlns:a16="http://schemas.microsoft.com/office/drawing/2014/main" id="{7DD49367-C70D-47CF-899C-4B7B1B3E7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563" y="3123643"/>
            <a:ext cx="3277157" cy="3277157"/>
          </a:xfrm>
          <a:prstGeom prst="rect">
            <a:avLst/>
          </a:prstGeom>
          <a:solidFill>
            <a:schemeClr val="tx1">
              <a:alpha val="49000"/>
            </a:schemeClr>
          </a:solidFill>
        </p:spPr>
      </p:pic>
    </p:spTree>
    <p:extLst>
      <p:ext uri="{BB962C8B-B14F-4D97-AF65-F5344CB8AC3E}">
        <p14:creationId xmlns:p14="http://schemas.microsoft.com/office/powerpoint/2010/main" val="5751666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CDCB-95C6-4FED-95A6-32D1D56DF50F}"/>
              </a:ext>
            </a:extLst>
          </p:cNvPr>
          <p:cNvSpPr>
            <a:spLocks noGrp="1"/>
          </p:cNvSpPr>
          <p:nvPr>
            <p:ph type="title"/>
          </p:nvPr>
        </p:nvSpPr>
        <p:spPr>
          <a:xfrm>
            <a:off x="495300" y="601734"/>
            <a:ext cx="5398294" cy="4124206"/>
          </a:xfrm>
        </p:spPr>
        <p:txBody>
          <a:bodyPr/>
          <a:lstStyle/>
          <a:p>
            <a:r>
              <a:rPr lang="en-US" dirty="0"/>
              <a:t>Jes Borland </a:t>
            </a:r>
            <a:br>
              <a:rPr lang="en-US" dirty="0"/>
            </a:br>
            <a:br>
              <a:rPr lang="en-US" dirty="0"/>
            </a:br>
            <a:r>
              <a:rPr lang="en-US" sz="3200" b="0" dirty="0"/>
              <a:t>Software Engineer @</a:t>
            </a:r>
            <a:br>
              <a:rPr lang="en-US" sz="3200" b="0" dirty="0"/>
            </a:br>
            <a:r>
              <a:rPr lang="en-US" sz="3200" b="0" dirty="0"/>
              <a:t>Microsoft </a:t>
            </a:r>
            <a:br>
              <a:rPr lang="en-US" sz="3200" b="0" dirty="0"/>
            </a:br>
            <a:r>
              <a:rPr lang="en-US" sz="3200" b="0" dirty="0">
                <a:hlinkClick r:id="rId3"/>
              </a:rPr>
              <a:t>jes.borland@microsoft.com</a:t>
            </a:r>
            <a:br>
              <a:rPr lang="en-US" sz="3200" b="0" dirty="0"/>
            </a:br>
            <a:r>
              <a:rPr lang="en-US" sz="3200" b="0" dirty="0"/>
              <a:t>@</a:t>
            </a:r>
            <a:r>
              <a:rPr lang="en-US" sz="3200" b="0" dirty="0" err="1"/>
              <a:t>grrl_geek</a:t>
            </a:r>
            <a:br>
              <a:rPr lang="en-US" sz="3200" b="0" dirty="0"/>
            </a:br>
            <a:r>
              <a:rPr lang="en-US" sz="3200" b="0" dirty="0"/>
              <a:t>LessThanDot.com </a:t>
            </a:r>
            <a:br>
              <a:rPr lang="en-US" sz="3600" dirty="0"/>
            </a:br>
            <a:r>
              <a:rPr lang="en-US" sz="3600" b="0" dirty="0"/>
              <a:t> </a:t>
            </a:r>
            <a:endParaRPr lang="en-US" b="0" dirty="0"/>
          </a:p>
        </p:txBody>
      </p:sp>
      <p:pic>
        <p:nvPicPr>
          <p:cNvPr id="6" name="Picture 5">
            <a:extLst>
              <a:ext uri="{FF2B5EF4-FFF2-40B4-BE49-F238E27FC236}">
                <a16:creationId xmlns:a16="http://schemas.microsoft.com/office/drawing/2014/main" id="{EA463AE8-4939-4582-8650-A1B601F60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98688" y="1493963"/>
            <a:ext cx="4649380" cy="3487036"/>
          </a:xfrm>
          <a:prstGeom prst="rect">
            <a:avLst/>
          </a:prstGeom>
        </p:spPr>
      </p:pic>
    </p:spTree>
    <p:extLst>
      <p:ext uri="{BB962C8B-B14F-4D97-AF65-F5344CB8AC3E}">
        <p14:creationId xmlns:p14="http://schemas.microsoft.com/office/powerpoint/2010/main" val="18121047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1193-1069-48D1-8101-43B3B1A933B9}"/>
              </a:ext>
            </a:extLst>
          </p:cNvPr>
          <p:cNvSpPr>
            <a:spLocks noGrp="1"/>
          </p:cNvSpPr>
          <p:nvPr>
            <p:ph type="title"/>
          </p:nvPr>
        </p:nvSpPr>
        <p:spPr/>
        <p:txBody>
          <a:bodyPr/>
          <a:lstStyle/>
          <a:p>
            <a:r>
              <a:rPr lang="en-US" dirty="0"/>
              <a:t>Cassandra API Use Cases</a:t>
            </a:r>
          </a:p>
        </p:txBody>
      </p:sp>
      <p:sp>
        <p:nvSpPr>
          <p:cNvPr id="3" name="Text Placeholder 2">
            <a:extLst>
              <a:ext uri="{FF2B5EF4-FFF2-40B4-BE49-F238E27FC236}">
                <a16:creationId xmlns:a16="http://schemas.microsoft.com/office/drawing/2014/main" id="{D3CF7E8C-F2C9-4BB0-B9A1-47926BD3E19F}"/>
              </a:ext>
            </a:extLst>
          </p:cNvPr>
          <p:cNvSpPr>
            <a:spLocks noGrp="1"/>
          </p:cNvSpPr>
          <p:nvPr>
            <p:ph sz="quarter" idx="10"/>
          </p:nvPr>
        </p:nvSpPr>
        <p:spPr>
          <a:xfrm>
            <a:off x="584200" y="1435497"/>
            <a:ext cx="11018520" cy="1538883"/>
          </a:xfrm>
        </p:spPr>
        <p:txBody>
          <a:bodyPr/>
          <a:lstStyle/>
          <a:p>
            <a:r>
              <a:rPr lang="en-US" dirty="0"/>
              <a:t>Systems where writes exceed reads </a:t>
            </a:r>
          </a:p>
          <a:p>
            <a:pPr lvl="1"/>
            <a:r>
              <a:rPr lang="en-US" dirty="0"/>
              <a:t>Transaction logging </a:t>
            </a:r>
          </a:p>
          <a:p>
            <a:pPr lvl="1"/>
            <a:r>
              <a:rPr lang="en-US" dirty="0"/>
              <a:t>Package tracking </a:t>
            </a:r>
          </a:p>
          <a:p>
            <a:pPr lvl="1"/>
            <a:r>
              <a:rPr lang="en-US" dirty="0"/>
              <a:t>IoT</a:t>
            </a:r>
          </a:p>
        </p:txBody>
      </p:sp>
    </p:spTree>
    <p:extLst>
      <p:ext uri="{BB962C8B-B14F-4D97-AF65-F5344CB8AC3E}">
        <p14:creationId xmlns:p14="http://schemas.microsoft.com/office/powerpoint/2010/main" val="1498619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F9FF-24D5-4066-996F-8EEA894F34BC}"/>
              </a:ext>
            </a:extLst>
          </p:cNvPr>
          <p:cNvSpPr>
            <a:spLocks noGrp="1"/>
          </p:cNvSpPr>
          <p:nvPr>
            <p:ph type="title"/>
          </p:nvPr>
        </p:nvSpPr>
        <p:spPr/>
        <p:txBody>
          <a:bodyPr/>
          <a:lstStyle/>
          <a:p>
            <a:r>
              <a:rPr lang="en-US" dirty="0"/>
              <a:t>Gremlin </a:t>
            </a:r>
          </a:p>
        </p:txBody>
      </p:sp>
      <p:sp>
        <p:nvSpPr>
          <p:cNvPr id="3" name="Text Placeholder 2">
            <a:extLst>
              <a:ext uri="{FF2B5EF4-FFF2-40B4-BE49-F238E27FC236}">
                <a16:creationId xmlns:a16="http://schemas.microsoft.com/office/drawing/2014/main" id="{4BF8DC20-FA79-43BF-9CB1-99B99A61971C}"/>
              </a:ext>
            </a:extLst>
          </p:cNvPr>
          <p:cNvSpPr>
            <a:spLocks noGrp="1"/>
          </p:cNvSpPr>
          <p:nvPr>
            <p:ph type="body" idx="1"/>
          </p:nvPr>
        </p:nvSpPr>
        <p:spPr>
          <a:xfrm>
            <a:off x="584200" y="1435503"/>
            <a:ext cx="5675086" cy="3644075"/>
          </a:xfrm>
        </p:spPr>
        <p:txBody>
          <a:bodyPr/>
          <a:lstStyle/>
          <a:p>
            <a:pPr lvl="0"/>
            <a:r>
              <a:rPr lang="en-US" dirty="0"/>
              <a:t>Used to store and operate with graph data </a:t>
            </a:r>
          </a:p>
          <a:p>
            <a:pPr lvl="0"/>
            <a:r>
              <a:rPr lang="en-US" dirty="0"/>
              <a:t>Store massive graphs with billions of vertices and edges</a:t>
            </a:r>
          </a:p>
          <a:p>
            <a:pPr lvl="0"/>
            <a:r>
              <a:rPr lang="en-US" dirty="0"/>
              <a:t>Uses the Apache </a:t>
            </a:r>
            <a:r>
              <a:rPr lang="en-US" dirty="0" err="1"/>
              <a:t>TinkerPop</a:t>
            </a:r>
            <a:r>
              <a:rPr lang="en-US" dirty="0"/>
              <a:t> language "Gremlin" </a:t>
            </a:r>
          </a:p>
          <a:p>
            <a:pPr lvl="1"/>
            <a:r>
              <a:rPr lang="en-US" dirty="0"/>
              <a:t>It's </a:t>
            </a:r>
            <a:r>
              <a:rPr lang="en-US" i="1" dirty="0"/>
              <a:t>very</a:t>
            </a:r>
            <a:r>
              <a:rPr lang="en-US" dirty="0"/>
              <a:t> different from SQL! </a:t>
            </a:r>
          </a:p>
          <a:p>
            <a:pPr lvl="0"/>
            <a:endParaRPr lang="en-US" dirty="0"/>
          </a:p>
        </p:txBody>
      </p:sp>
      <p:pic>
        <p:nvPicPr>
          <p:cNvPr id="5" name="Picture 4" descr="A picture containing sky&#10;&#10;Description generated with very high confidence">
            <a:extLst>
              <a:ext uri="{FF2B5EF4-FFF2-40B4-BE49-F238E27FC236}">
                <a16:creationId xmlns:a16="http://schemas.microsoft.com/office/drawing/2014/main" id="{930094BA-6BF1-4DCE-871B-7BEDA43DCC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57897" y="1435503"/>
            <a:ext cx="5424761" cy="4731254"/>
          </a:xfrm>
          <a:prstGeom prst="rect">
            <a:avLst/>
          </a:prstGeom>
        </p:spPr>
      </p:pic>
    </p:spTree>
    <p:extLst>
      <p:ext uri="{BB962C8B-B14F-4D97-AF65-F5344CB8AC3E}">
        <p14:creationId xmlns:p14="http://schemas.microsoft.com/office/powerpoint/2010/main" val="92219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156E-4603-47BE-91DB-ABD707B4A417}"/>
              </a:ext>
            </a:extLst>
          </p:cNvPr>
          <p:cNvSpPr>
            <a:spLocks noGrp="1"/>
          </p:cNvSpPr>
          <p:nvPr>
            <p:ph type="title"/>
          </p:nvPr>
        </p:nvSpPr>
        <p:spPr/>
        <p:txBody>
          <a:bodyPr/>
          <a:lstStyle/>
          <a:p>
            <a:r>
              <a:rPr lang="en-US" dirty="0"/>
              <a:t>Gremlin API Use Cases </a:t>
            </a:r>
          </a:p>
        </p:txBody>
      </p:sp>
      <p:sp>
        <p:nvSpPr>
          <p:cNvPr id="3" name="Text Placeholder 2">
            <a:extLst>
              <a:ext uri="{FF2B5EF4-FFF2-40B4-BE49-F238E27FC236}">
                <a16:creationId xmlns:a16="http://schemas.microsoft.com/office/drawing/2014/main" id="{FDE83817-8736-4010-8F90-4A581DA07B69}"/>
              </a:ext>
            </a:extLst>
          </p:cNvPr>
          <p:cNvSpPr>
            <a:spLocks noGrp="1"/>
          </p:cNvSpPr>
          <p:nvPr>
            <p:ph type="body" idx="1"/>
          </p:nvPr>
        </p:nvSpPr>
        <p:spPr>
          <a:xfrm>
            <a:off x="584200" y="1435503"/>
            <a:ext cx="11018520" cy="3681008"/>
          </a:xfrm>
        </p:spPr>
        <p:txBody>
          <a:bodyPr numCol="1"/>
          <a:lstStyle/>
          <a:p>
            <a:r>
              <a:rPr lang="en-US" dirty="0"/>
              <a:t>Social networks </a:t>
            </a:r>
          </a:p>
          <a:p>
            <a:pPr lvl="1"/>
            <a:r>
              <a:rPr lang="en-US" dirty="0"/>
              <a:t>Vertices - people </a:t>
            </a:r>
          </a:p>
          <a:p>
            <a:pPr lvl="1"/>
            <a:r>
              <a:rPr lang="en-US" dirty="0"/>
              <a:t>Edges - relationships </a:t>
            </a:r>
          </a:p>
          <a:p>
            <a:r>
              <a:rPr lang="en-US" dirty="0"/>
              <a:t>Recommendations </a:t>
            </a:r>
          </a:p>
          <a:p>
            <a:pPr lvl="1"/>
            <a:r>
              <a:rPr lang="fr-FR" dirty="0" err="1"/>
              <a:t>Vertices</a:t>
            </a:r>
            <a:r>
              <a:rPr lang="fr-FR" dirty="0"/>
              <a:t> - restaurant, location, cuisine type </a:t>
            </a:r>
          </a:p>
          <a:p>
            <a:pPr lvl="1"/>
            <a:r>
              <a:rPr lang="en-US" dirty="0"/>
              <a:t>Edges - cuisine type, distance to specific location </a:t>
            </a:r>
          </a:p>
          <a:p>
            <a:r>
              <a:rPr lang="en-US" dirty="0"/>
              <a:t>Logistics </a:t>
            </a:r>
          </a:p>
          <a:p>
            <a:pPr lvl="1"/>
            <a:r>
              <a:rPr lang="en-US" dirty="0"/>
              <a:t>Vertices - airports </a:t>
            </a:r>
          </a:p>
          <a:p>
            <a:pPr lvl="1"/>
            <a:r>
              <a:rPr lang="en-US" dirty="0"/>
              <a:t>Edges - flights </a:t>
            </a:r>
          </a:p>
        </p:txBody>
      </p:sp>
    </p:spTree>
    <p:extLst>
      <p:ext uri="{BB962C8B-B14F-4D97-AF65-F5344CB8AC3E}">
        <p14:creationId xmlns:p14="http://schemas.microsoft.com/office/powerpoint/2010/main" val="96505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068E-DBCD-419E-B58C-F448777E6263}"/>
              </a:ext>
            </a:extLst>
          </p:cNvPr>
          <p:cNvSpPr>
            <a:spLocks noGrp="1"/>
          </p:cNvSpPr>
          <p:nvPr>
            <p:ph type="title"/>
          </p:nvPr>
        </p:nvSpPr>
        <p:spPr/>
        <p:txBody>
          <a:bodyPr/>
          <a:lstStyle/>
          <a:p>
            <a:r>
              <a:rPr lang="en-US" dirty="0"/>
              <a:t>Partition key </a:t>
            </a:r>
          </a:p>
        </p:txBody>
      </p:sp>
    </p:spTree>
    <p:extLst>
      <p:ext uri="{BB962C8B-B14F-4D97-AF65-F5344CB8AC3E}">
        <p14:creationId xmlns:p14="http://schemas.microsoft.com/office/powerpoint/2010/main" val="20173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3C2D-6D35-4039-A035-A27EA95B4976}"/>
              </a:ext>
            </a:extLst>
          </p:cNvPr>
          <p:cNvSpPr>
            <a:spLocks noGrp="1"/>
          </p:cNvSpPr>
          <p:nvPr>
            <p:ph type="title"/>
          </p:nvPr>
        </p:nvSpPr>
        <p:spPr/>
        <p:txBody>
          <a:bodyPr/>
          <a:lstStyle/>
          <a:p>
            <a:r>
              <a:rPr lang="en-US" dirty="0"/>
              <a:t>Horizontal Partitioning </a:t>
            </a:r>
          </a:p>
        </p:txBody>
      </p:sp>
      <p:sp>
        <p:nvSpPr>
          <p:cNvPr id="3" name="Text Placeholder 2">
            <a:extLst>
              <a:ext uri="{FF2B5EF4-FFF2-40B4-BE49-F238E27FC236}">
                <a16:creationId xmlns:a16="http://schemas.microsoft.com/office/drawing/2014/main" id="{53AFE1B4-783A-4272-A4FD-2D5186B15083}"/>
              </a:ext>
            </a:extLst>
          </p:cNvPr>
          <p:cNvSpPr>
            <a:spLocks noGrp="1"/>
          </p:cNvSpPr>
          <p:nvPr>
            <p:ph type="body" idx="1"/>
          </p:nvPr>
        </p:nvSpPr>
        <p:spPr>
          <a:xfrm>
            <a:off x="584200" y="1435503"/>
            <a:ext cx="5412480" cy="3520964"/>
          </a:xfrm>
        </p:spPr>
        <p:txBody>
          <a:bodyPr/>
          <a:lstStyle/>
          <a:p>
            <a:pPr lvl="0"/>
            <a:r>
              <a:rPr lang="en-US" dirty="0"/>
              <a:t>Partitioning maps data to physical storage </a:t>
            </a:r>
          </a:p>
          <a:p>
            <a:pPr lvl="0"/>
            <a:r>
              <a:rPr lang="en-US" dirty="0"/>
              <a:t>You choose a logical partitioning key </a:t>
            </a:r>
          </a:p>
          <a:p>
            <a:pPr lvl="0"/>
            <a:r>
              <a:rPr lang="en-US" dirty="0"/>
              <a:t>Choose wisely </a:t>
            </a:r>
          </a:p>
          <a:p>
            <a:pPr lvl="1"/>
            <a:r>
              <a:rPr lang="en-US" dirty="0"/>
              <a:t>The partition key will determine how data is returned when you query it later </a:t>
            </a:r>
          </a:p>
          <a:p>
            <a:pPr lvl="0"/>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B46C6E9A-6298-4563-8A7D-2FFC0A0009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5322" y="1435503"/>
            <a:ext cx="5635580" cy="4386785"/>
          </a:xfrm>
          <a:prstGeom prst="rect">
            <a:avLst/>
          </a:prstGeom>
        </p:spPr>
      </p:pic>
    </p:spTree>
    <p:extLst>
      <p:ext uri="{BB962C8B-B14F-4D97-AF65-F5344CB8AC3E}">
        <p14:creationId xmlns:p14="http://schemas.microsoft.com/office/powerpoint/2010/main" val="136536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7A93-26A7-4BF7-8352-FE0F45B4C2E8}"/>
              </a:ext>
            </a:extLst>
          </p:cNvPr>
          <p:cNvSpPr>
            <a:spLocks noGrp="1"/>
          </p:cNvSpPr>
          <p:nvPr>
            <p:ph type="title"/>
          </p:nvPr>
        </p:nvSpPr>
        <p:spPr/>
        <p:txBody>
          <a:bodyPr/>
          <a:lstStyle/>
          <a:p>
            <a:r>
              <a:rPr lang="en-US" dirty="0"/>
              <a:t>Partition guidance and performance </a:t>
            </a:r>
          </a:p>
        </p:txBody>
      </p:sp>
      <p:sp>
        <p:nvSpPr>
          <p:cNvPr id="3" name="Text Placeholder 2">
            <a:extLst>
              <a:ext uri="{FF2B5EF4-FFF2-40B4-BE49-F238E27FC236}">
                <a16:creationId xmlns:a16="http://schemas.microsoft.com/office/drawing/2014/main" id="{DE98D9DC-F725-4077-94B1-8E95EF259AE5}"/>
              </a:ext>
            </a:extLst>
          </p:cNvPr>
          <p:cNvSpPr>
            <a:spLocks noGrp="1"/>
          </p:cNvSpPr>
          <p:nvPr>
            <p:ph type="body" idx="1"/>
          </p:nvPr>
        </p:nvSpPr>
        <p:spPr>
          <a:xfrm>
            <a:off x="584200" y="1435503"/>
            <a:ext cx="11018520" cy="3151632"/>
          </a:xfrm>
        </p:spPr>
        <p:txBody>
          <a:bodyPr/>
          <a:lstStyle/>
          <a:p>
            <a:r>
              <a:rPr lang="en-US" dirty="0"/>
              <a:t>Queries that access data in a single logical partition are more cost-effective than queries that access multiple. </a:t>
            </a:r>
          </a:p>
          <a:p>
            <a:r>
              <a:rPr lang="en-US" dirty="0"/>
              <a:t>Transactions are allowed only against a single logical partition. </a:t>
            </a:r>
          </a:p>
          <a:p>
            <a:pPr lvl="0"/>
            <a:r>
              <a:rPr lang="en-US" dirty="0"/>
              <a:t>The best choice is something with high cardinality </a:t>
            </a:r>
          </a:p>
          <a:p>
            <a:pPr lvl="1"/>
            <a:r>
              <a:rPr lang="en-US" dirty="0"/>
              <a:t>What is high cardinality? More uniqueness. </a:t>
            </a:r>
          </a:p>
          <a:p>
            <a:pPr lvl="2"/>
            <a:r>
              <a:rPr lang="en-US" dirty="0"/>
              <a:t>Binary is low cardinality - true/false </a:t>
            </a:r>
          </a:p>
          <a:p>
            <a:pPr lvl="2"/>
            <a:r>
              <a:rPr lang="en-US" dirty="0"/>
              <a:t>Unique ID is high cardinality </a:t>
            </a:r>
          </a:p>
          <a:p>
            <a:pPr lvl="2"/>
            <a:r>
              <a:rPr lang="en-US" dirty="0"/>
              <a:t>First name may be somewhere between</a:t>
            </a:r>
          </a:p>
        </p:txBody>
      </p:sp>
    </p:spTree>
    <p:extLst>
      <p:ext uri="{BB962C8B-B14F-4D97-AF65-F5344CB8AC3E}">
        <p14:creationId xmlns:p14="http://schemas.microsoft.com/office/powerpoint/2010/main" val="292439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19C4-97D6-4113-8646-F66D2A7FD282}"/>
              </a:ext>
            </a:extLst>
          </p:cNvPr>
          <p:cNvSpPr>
            <a:spLocks noGrp="1"/>
          </p:cNvSpPr>
          <p:nvPr>
            <p:ph type="title"/>
          </p:nvPr>
        </p:nvSpPr>
        <p:spPr/>
        <p:txBody>
          <a:bodyPr/>
          <a:lstStyle/>
          <a:p>
            <a:r>
              <a:rPr lang="en-US" dirty="0"/>
              <a:t>FAQ </a:t>
            </a:r>
          </a:p>
        </p:txBody>
      </p:sp>
      <p:sp>
        <p:nvSpPr>
          <p:cNvPr id="3" name="Text Placeholder 2">
            <a:extLst>
              <a:ext uri="{FF2B5EF4-FFF2-40B4-BE49-F238E27FC236}">
                <a16:creationId xmlns:a16="http://schemas.microsoft.com/office/drawing/2014/main" id="{D9F39FF6-7556-4B83-85E0-5F3FBF1CF89A}"/>
              </a:ext>
            </a:extLst>
          </p:cNvPr>
          <p:cNvSpPr>
            <a:spLocks noGrp="1"/>
          </p:cNvSpPr>
          <p:nvPr>
            <p:ph type="body" idx="1"/>
          </p:nvPr>
        </p:nvSpPr>
        <p:spPr>
          <a:xfrm>
            <a:off x="584200" y="1435503"/>
            <a:ext cx="11018520" cy="2363724"/>
          </a:xfrm>
        </p:spPr>
        <p:txBody>
          <a:bodyPr/>
          <a:lstStyle/>
          <a:p>
            <a:r>
              <a:rPr lang="en-US" dirty="0"/>
              <a:t>Can I change the partitioning key? </a:t>
            </a:r>
          </a:p>
          <a:p>
            <a:pPr lvl="1"/>
            <a:r>
              <a:rPr lang="en-US" dirty="0"/>
              <a:t>No. You would have to create a new collection with the new partition key and move the data. </a:t>
            </a:r>
          </a:p>
          <a:p>
            <a:r>
              <a:rPr lang="en-US" dirty="0"/>
              <a:t>Is there a tool to help? </a:t>
            </a:r>
          </a:p>
          <a:p>
            <a:pPr lvl="1"/>
            <a:r>
              <a:rPr lang="en-US" dirty="0"/>
              <a:t>Partition Key Advisor: </a:t>
            </a:r>
            <a:r>
              <a:rPr lang="en-US" dirty="0">
                <a:hlinkClick r:id="rId2"/>
              </a:rPr>
              <a:t>http://partitionkeyadvisor.azurewebsites.net/</a:t>
            </a:r>
            <a:r>
              <a:rPr lang="en-US" dirty="0"/>
              <a:t> or  </a:t>
            </a:r>
            <a:r>
              <a:rPr lang="en-US" dirty="0">
                <a:hlinkClick r:id="rId3"/>
              </a:rPr>
              <a:t>https://github.com/Azure-Samples/azure-cosmos-db-partition-key-advisor</a:t>
            </a:r>
            <a:r>
              <a:rPr lang="en-US" dirty="0"/>
              <a:t> </a:t>
            </a:r>
          </a:p>
          <a:p>
            <a:pPr lvl="1"/>
            <a:r>
              <a:rPr lang="en-US" dirty="0"/>
              <a:t>Video: </a:t>
            </a:r>
            <a:r>
              <a:rPr lang="en-US" dirty="0">
                <a:hlinkClick r:id="rId4"/>
              </a:rPr>
              <a:t>https://www.youtube.com/watch?time_continue=466&amp;v=9v6WbCOzPiM</a:t>
            </a:r>
            <a:r>
              <a:rPr lang="en-US" dirty="0"/>
              <a:t> </a:t>
            </a:r>
          </a:p>
        </p:txBody>
      </p:sp>
    </p:spTree>
    <p:extLst>
      <p:ext uri="{BB962C8B-B14F-4D97-AF65-F5344CB8AC3E}">
        <p14:creationId xmlns:p14="http://schemas.microsoft.com/office/powerpoint/2010/main" val="3231386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EA84-D4FF-4408-A45A-D18D7F066258}"/>
              </a:ext>
            </a:extLst>
          </p:cNvPr>
          <p:cNvSpPr>
            <a:spLocks noGrp="1"/>
          </p:cNvSpPr>
          <p:nvPr>
            <p:ph type="title"/>
          </p:nvPr>
        </p:nvSpPr>
        <p:spPr/>
        <p:txBody>
          <a:bodyPr/>
          <a:lstStyle/>
          <a:p>
            <a:r>
              <a:rPr lang="en-US" dirty="0"/>
              <a:t>Consistency Levels</a:t>
            </a:r>
          </a:p>
        </p:txBody>
      </p:sp>
    </p:spTree>
    <p:extLst>
      <p:ext uri="{BB962C8B-B14F-4D97-AF65-F5344CB8AC3E}">
        <p14:creationId xmlns:p14="http://schemas.microsoft.com/office/powerpoint/2010/main" val="260880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4F99-C18A-4B69-8F87-38B1BAFABFCF}"/>
              </a:ext>
            </a:extLst>
          </p:cNvPr>
          <p:cNvSpPr>
            <a:spLocks noGrp="1"/>
          </p:cNvSpPr>
          <p:nvPr>
            <p:ph type="title"/>
          </p:nvPr>
        </p:nvSpPr>
        <p:spPr/>
        <p:txBody>
          <a:bodyPr/>
          <a:lstStyle/>
          <a:p>
            <a:r>
              <a:rPr lang="en-US" dirty="0"/>
              <a:t>Consistency Levels </a:t>
            </a:r>
          </a:p>
        </p:txBody>
      </p:sp>
      <p:sp>
        <p:nvSpPr>
          <p:cNvPr id="3" name="Text Placeholder 2">
            <a:extLst>
              <a:ext uri="{FF2B5EF4-FFF2-40B4-BE49-F238E27FC236}">
                <a16:creationId xmlns:a16="http://schemas.microsoft.com/office/drawing/2014/main" id="{AD7B32D5-1B59-41AE-B8FC-32C187719E6E}"/>
              </a:ext>
            </a:extLst>
          </p:cNvPr>
          <p:cNvSpPr>
            <a:spLocks noGrp="1"/>
          </p:cNvSpPr>
          <p:nvPr>
            <p:ph type="body" sz="quarter" idx="10"/>
          </p:nvPr>
        </p:nvSpPr>
        <p:spPr>
          <a:xfrm>
            <a:off x="584200" y="1437481"/>
            <a:ext cx="5212080" cy="2277547"/>
          </a:xfrm>
        </p:spPr>
        <p:txBody>
          <a:bodyPr/>
          <a:lstStyle/>
          <a:p>
            <a:pPr lvl="0"/>
            <a:r>
              <a:rPr lang="en-US" dirty="0"/>
              <a:t>SQL Server has isolation levels </a:t>
            </a:r>
          </a:p>
          <a:p>
            <a:pPr lvl="1"/>
            <a:r>
              <a:rPr lang="en-US" dirty="0"/>
              <a:t>Read Uncommitted </a:t>
            </a:r>
          </a:p>
          <a:p>
            <a:pPr lvl="1"/>
            <a:r>
              <a:rPr lang="en-US" dirty="0"/>
              <a:t>Read Committed </a:t>
            </a:r>
          </a:p>
          <a:p>
            <a:pPr lvl="1"/>
            <a:r>
              <a:rPr lang="en-US" dirty="0"/>
              <a:t>Repeatable Read </a:t>
            </a:r>
          </a:p>
          <a:p>
            <a:pPr lvl="1"/>
            <a:r>
              <a:rPr lang="en-US" dirty="0"/>
              <a:t>Snapshot </a:t>
            </a:r>
          </a:p>
          <a:p>
            <a:pPr lvl="1"/>
            <a:r>
              <a:rPr lang="en-US" dirty="0"/>
              <a:t>Serializable </a:t>
            </a:r>
          </a:p>
        </p:txBody>
      </p:sp>
      <p:sp>
        <p:nvSpPr>
          <p:cNvPr id="4" name="Text Placeholder 3">
            <a:extLst>
              <a:ext uri="{FF2B5EF4-FFF2-40B4-BE49-F238E27FC236}">
                <a16:creationId xmlns:a16="http://schemas.microsoft.com/office/drawing/2014/main" id="{BDF1FC48-E99C-47AE-9640-C5A835B4FD31}"/>
              </a:ext>
            </a:extLst>
          </p:cNvPr>
          <p:cNvSpPr>
            <a:spLocks noGrp="1"/>
          </p:cNvSpPr>
          <p:nvPr>
            <p:ph type="body" sz="quarter" idx="11"/>
          </p:nvPr>
        </p:nvSpPr>
        <p:spPr>
          <a:xfrm>
            <a:off x="6389914" y="1437481"/>
            <a:ext cx="5444192" cy="3293209"/>
          </a:xfrm>
        </p:spPr>
        <p:txBody>
          <a:bodyPr/>
          <a:lstStyle/>
          <a:p>
            <a:pPr lvl="0"/>
            <a:r>
              <a:rPr lang="en-US" dirty="0"/>
              <a:t>Cosmos DB has consistency levels </a:t>
            </a:r>
          </a:p>
          <a:p>
            <a:pPr lvl="1"/>
            <a:r>
              <a:rPr lang="en-US" dirty="0"/>
              <a:t>Eventual </a:t>
            </a:r>
          </a:p>
          <a:p>
            <a:pPr lvl="1"/>
            <a:r>
              <a:rPr lang="en-US" dirty="0"/>
              <a:t>Consistent prefix </a:t>
            </a:r>
          </a:p>
          <a:p>
            <a:pPr lvl="1"/>
            <a:r>
              <a:rPr lang="en-US" dirty="0"/>
              <a:t>Session </a:t>
            </a:r>
          </a:p>
          <a:p>
            <a:pPr lvl="1"/>
            <a:r>
              <a:rPr lang="en-US" dirty="0"/>
              <a:t>Bounded stateless </a:t>
            </a:r>
          </a:p>
          <a:p>
            <a:pPr lvl="1"/>
            <a:r>
              <a:rPr lang="en-US" dirty="0"/>
              <a:t>Strong </a:t>
            </a:r>
          </a:p>
          <a:p>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1627D66B-83A0-4A9C-87D8-D163019C31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99969" y="4477412"/>
            <a:ext cx="5992061" cy="1886213"/>
          </a:xfrm>
          <a:prstGeom prst="rect">
            <a:avLst/>
          </a:prstGeom>
        </p:spPr>
      </p:pic>
    </p:spTree>
    <p:extLst>
      <p:ext uri="{BB962C8B-B14F-4D97-AF65-F5344CB8AC3E}">
        <p14:creationId xmlns:p14="http://schemas.microsoft.com/office/powerpoint/2010/main" val="20934839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D68B-47D3-4E4D-86B3-282094FA80C1}"/>
              </a:ext>
            </a:extLst>
          </p:cNvPr>
          <p:cNvSpPr>
            <a:spLocks noGrp="1"/>
          </p:cNvSpPr>
          <p:nvPr>
            <p:ph type="title"/>
          </p:nvPr>
        </p:nvSpPr>
        <p:spPr/>
        <p:txBody>
          <a:bodyPr/>
          <a:lstStyle/>
          <a:p>
            <a:r>
              <a:rPr lang="en-US" dirty="0"/>
              <a:t>Notes from Carl </a:t>
            </a:r>
          </a:p>
        </p:txBody>
      </p:sp>
      <p:sp>
        <p:nvSpPr>
          <p:cNvPr id="3" name="Content Placeholder 2">
            <a:extLst>
              <a:ext uri="{FF2B5EF4-FFF2-40B4-BE49-F238E27FC236}">
                <a16:creationId xmlns:a16="http://schemas.microsoft.com/office/drawing/2014/main" id="{A129DEAD-CAB5-43DF-A198-41D88ADDD901}"/>
              </a:ext>
            </a:extLst>
          </p:cNvPr>
          <p:cNvSpPr>
            <a:spLocks noGrp="1"/>
          </p:cNvSpPr>
          <p:nvPr>
            <p:ph sz="quarter" idx="10"/>
          </p:nvPr>
        </p:nvSpPr>
        <p:spPr>
          <a:xfrm>
            <a:off x="584200" y="1435100"/>
            <a:ext cx="11018838" cy="4912114"/>
          </a:xfrm>
        </p:spPr>
        <p:txBody>
          <a:bodyPr/>
          <a:lstStyle/>
          <a:p>
            <a:r>
              <a:rPr lang="en-US" dirty="0"/>
              <a:t>Eventual – writes de-prioritized; reads are cheap. </a:t>
            </a:r>
          </a:p>
          <a:p>
            <a:r>
              <a:rPr lang="en-US" dirty="0"/>
              <a:t>Strong – write-optimized. </a:t>
            </a:r>
          </a:p>
          <a:p>
            <a:endParaRPr lang="en-US" dirty="0"/>
          </a:p>
          <a:p>
            <a:r>
              <a:rPr lang="en-US" dirty="0"/>
              <a:t>Most lift and shift will start with Strong then shift. Don’t just Lift, otherwise can be very expensive. </a:t>
            </a:r>
          </a:p>
          <a:p>
            <a:endParaRPr lang="en-US" dirty="0"/>
          </a:p>
          <a:p>
            <a:r>
              <a:rPr lang="en-US" dirty="0"/>
              <a:t>Are all consistency levels available with all APIs? Yes. Set default consistency level at Account level. </a:t>
            </a:r>
          </a:p>
          <a:p>
            <a:endParaRPr lang="en-US" dirty="0"/>
          </a:p>
          <a:p>
            <a:r>
              <a:rPr lang="en-US" dirty="0"/>
              <a:t>Not sure what to do? Use Graph. </a:t>
            </a:r>
          </a:p>
        </p:txBody>
      </p:sp>
    </p:spTree>
    <p:extLst>
      <p:ext uri="{BB962C8B-B14F-4D97-AF65-F5344CB8AC3E}">
        <p14:creationId xmlns:p14="http://schemas.microsoft.com/office/powerpoint/2010/main" val="2197397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8903-6273-489A-8C88-8511C23FA0E4}"/>
              </a:ext>
            </a:extLst>
          </p:cNvPr>
          <p:cNvSpPr>
            <a:spLocks noGrp="1"/>
          </p:cNvSpPr>
          <p:nvPr>
            <p:ph type="title"/>
          </p:nvPr>
        </p:nvSpPr>
        <p:spPr/>
        <p:txBody>
          <a:bodyPr/>
          <a:lstStyle/>
          <a:p>
            <a:r>
              <a:rPr lang="en-US" dirty="0"/>
              <a:t>Abstract </a:t>
            </a:r>
          </a:p>
        </p:txBody>
      </p:sp>
      <p:sp>
        <p:nvSpPr>
          <p:cNvPr id="3" name="Text Placeholder 2">
            <a:extLst>
              <a:ext uri="{FF2B5EF4-FFF2-40B4-BE49-F238E27FC236}">
                <a16:creationId xmlns:a16="http://schemas.microsoft.com/office/drawing/2014/main" id="{BA769C63-82A1-477F-8BF3-5AC44A5416A2}"/>
              </a:ext>
            </a:extLst>
          </p:cNvPr>
          <p:cNvSpPr>
            <a:spLocks noGrp="1"/>
          </p:cNvSpPr>
          <p:nvPr>
            <p:ph sz="quarter" idx="10"/>
          </p:nvPr>
        </p:nvSpPr>
        <p:spPr>
          <a:xfrm>
            <a:off x="584200" y="1435497"/>
            <a:ext cx="11018520" cy="3016210"/>
          </a:xfrm>
        </p:spPr>
        <p:txBody>
          <a:bodyPr/>
          <a:lstStyle/>
          <a:p>
            <a:r>
              <a:rPr lang="en-US" dirty="0"/>
              <a:t>Cosmos DB is Azure's globally distributed, multi-model database service. It offers several APIs, multiple consistency models, automatic indexing, and guaranteed performance. This revolutionary NoSQL database system is changing how developers store and work with their data. But which API and model is right for your application? In this session, you'll learn what types of data each API can store, what benefits each consistency model provides, and use cases for each.</a:t>
            </a:r>
          </a:p>
        </p:txBody>
      </p:sp>
    </p:spTree>
    <p:extLst>
      <p:ext uri="{BB962C8B-B14F-4D97-AF65-F5344CB8AC3E}">
        <p14:creationId xmlns:p14="http://schemas.microsoft.com/office/powerpoint/2010/main" val="12280072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F0D4BF-AAC0-49DD-85F0-D73A1D624BEE}"/>
              </a:ext>
            </a:extLst>
          </p:cNvPr>
          <p:cNvSpPr>
            <a:spLocks noGrp="1"/>
          </p:cNvSpPr>
          <p:nvPr>
            <p:ph type="title"/>
          </p:nvPr>
        </p:nvSpPr>
        <p:spPr/>
        <p:txBody>
          <a:bodyPr/>
          <a:lstStyle/>
          <a:p>
            <a:r>
              <a:rPr lang="en-US" dirty="0"/>
              <a:t>Open Portal</a:t>
            </a:r>
          </a:p>
        </p:txBody>
      </p:sp>
      <p:sp>
        <p:nvSpPr>
          <p:cNvPr id="5" name="Text Placeholder 4">
            <a:extLst>
              <a:ext uri="{FF2B5EF4-FFF2-40B4-BE49-F238E27FC236}">
                <a16:creationId xmlns:a16="http://schemas.microsoft.com/office/drawing/2014/main" id="{EC81AE25-21D3-41A6-AC91-E019D2303B6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0891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051E-E26C-4CF5-826B-A1D302E058E3}"/>
              </a:ext>
            </a:extLst>
          </p:cNvPr>
          <p:cNvSpPr>
            <a:spLocks noGrp="1"/>
          </p:cNvSpPr>
          <p:nvPr>
            <p:ph type="title"/>
          </p:nvPr>
        </p:nvSpPr>
        <p:spPr/>
        <p:txBody>
          <a:bodyPr/>
          <a:lstStyle/>
          <a:p>
            <a:r>
              <a:rPr lang="en-US"/>
              <a:t>Strong </a:t>
            </a:r>
          </a:p>
        </p:txBody>
      </p:sp>
      <p:sp>
        <p:nvSpPr>
          <p:cNvPr id="3" name="Text Placeholder 2">
            <a:extLst>
              <a:ext uri="{FF2B5EF4-FFF2-40B4-BE49-F238E27FC236}">
                <a16:creationId xmlns:a16="http://schemas.microsoft.com/office/drawing/2014/main" id="{1EF12B71-278A-4252-BEE8-5D3395F9C9A3}"/>
              </a:ext>
            </a:extLst>
          </p:cNvPr>
          <p:cNvSpPr>
            <a:spLocks noGrp="1"/>
          </p:cNvSpPr>
          <p:nvPr>
            <p:ph type="body" idx="1"/>
          </p:nvPr>
        </p:nvSpPr>
        <p:spPr>
          <a:xfrm>
            <a:off x="584200" y="1435503"/>
            <a:ext cx="11018520" cy="4555093"/>
          </a:xfrm>
        </p:spPr>
        <p:txBody>
          <a:bodyPr/>
          <a:lstStyle/>
          <a:p>
            <a:r>
              <a:rPr lang="en-US" dirty="0"/>
              <a:t>A write is only visible after it's committed to a majority quorum of replicas </a:t>
            </a:r>
          </a:p>
          <a:p>
            <a:r>
              <a:rPr lang="en-US" dirty="0"/>
              <a:t>Reads are guaranteed to return the most recent version </a:t>
            </a:r>
          </a:p>
          <a:p>
            <a:r>
              <a:rPr lang="en-US" dirty="0"/>
              <a:t>Best if used in only one region </a:t>
            </a:r>
          </a:p>
          <a:p>
            <a:r>
              <a:rPr lang="en-US" dirty="0"/>
              <a:t>Examples</a:t>
            </a:r>
          </a:p>
          <a:p>
            <a:pPr lvl="1"/>
            <a:r>
              <a:rPr lang="en-US" dirty="0"/>
              <a:t>Banking accounts </a:t>
            </a:r>
          </a:p>
          <a:p>
            <a:pPr lvl="1"/>
            <a:r>
              <a:rPr lang="en-US" dirty="0"/>
              <a:t>Payment processing </a:t>
            </a:r>
          </a:p>
          <a:p>
            <a:pPr lvl="1"/>
            <a:r>
              <a:rPr lang="en-US" dirty="0"/>
              <a:t>Reservation systems </a:t>
            </a:r>
          </a:p>
          <a:p>
            <a:endParaRPr lang="en-US" dirty="0"/>
          </a:p>
          <a:p>
            <a:pPr marL="0" indent="0" algn="ctr">
              <a:buNone/>
            </a:pPr>
            <a:r>
              <a:rPr lang="en-US" dirty="0">
                <a:solidFill>
                  <a:schemeClr val="accent1"/>
                </a:solidFill>
              </a:rPr>
              <a:t>“Absolute truth every time”</a:t>
            </a:r>
          </a:p>
        </p:txBody>
      </p:sp>
    </p:spTree>
    <p:extLst>
      <p:ext uri="{BB962C8B-B14F-4D97-AF65-F5344CB8AC3E}">
        <p14:creationId xmlns:p14="http://schemas.microsoft.com/office/powerpoint/2010/main" val="115999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DD35-6818-42BA-9D97-66ED28784743}"/>
              </a:ext>
            </a:extLst>
          </p:cNvPr>
          <p:cNvSpPr>
            <a:spLocks noGrp="1"/>
          </p:cNvSpPr>
          <p:nvPr>
            <p:ph type="title"/>
          </p:nvPr>
        </p:nvSpPr>
        <p:spPr/>
        <p:txBody>
          <a:bodyPr/>
          <a:lstStyle/>
          <a:p>
            <a:r>
              <a:rPr lang="en-US"/>
              <a:t>Bounded stateless </a:t>
            </a:r>
          </a:p>
        </p:txBody>
      </p:sp>
      <p:sp>
        <p:nvSpPr>
          <p:cNvPr id="3" name="Text Placeholder 2">
            <a:extLst>
              <a:ext uri="{FF2B5EF4-FFF2-40B4-BE49-F238E27FC236}">
                <a16:creationId xmlns:a16="http://schemas.microsoft.com/office/drawing/2014/main" id="{6233F8A9-072F-499B-92D2-6C8E68F897B4}"/>
              </a:ext>
            </a:extLst>
          </p:cNvPr>
          <p:cNvSpPr>
            <a:spLocks noGrp="1"/>
          </p:cNvSpPr>
          <p:nvPr>
            <p:ph type="body" idx="1"/>
          </p:nvPr>
        </p:nvSpPr>
        <p:spPr>
          <a:xfrm>
            <a:off x="584200" y="1435503"/>
            <a:ext cx="11018520" cy="4493538"/>
          </a:xfrm>
        </p:spPr>
        <p:txBody>
          <a:bodyPr/>
          <a:lstStyle/>
          <a:p>
            <a:r>
              <a:rPr lang="en-US" dirty="0"/>
              <a:t>Reads can lag behind writes in a "staleness windows" </a:t>
            </a:r>
          </a:p>
          <a:p>
            <a:pPr lvl="1"/>
            <a:r>
              <a:rPr lang="en-US" i="1" dirty="0"/>
              <a:t>K</a:t>
            </a:r>
            <a:r>
              <a:rPr lang="en-US" dirty="0"/>
              <a:t> versions </a:t>
            </a:r>
          </a:p>
          <a:p>
            <a:pPr lvl="1"/>
            <a:r>
              <a:rPr lang="en-US" i="1" dirty="0"/>
              <a:t>t</a:t>
            </a:r>
            <a:r>
              <a:rPr lang="en-US" dirty="0"/>
              <a:t> time interval </a:t>
            </a:r>
          </a:p>
          <a:p>
            <a:r>
              <a:rPr lang="en-US" dirty="0"/>
              <a:t>Global total order outside of that window </a:t>
            </a:r>
          </a:p>
          <a:p>
            <a:r>
              <a:rPr lang="en-US" dirty="0"/>
              <a:t>Recommended for globally-distributed applications </a:t>
            </a:r>
          </a:p>
          <a:p>
            <a:r>
              <a:rPr lang="en-US" dirty="0"/>
              <a:t>Examples </a:t>
            </a:r>
          </a:p>
          <a:p>
            <a:pPr lvl="1"/>
            <a:r>
              <a:rPr lang="en-US" dirty="0"/>
              <a:t>Flight status app </a:t>
            </a:r>
          </a:p>
          <a:p>
            <a:pPr lvl="1"/>
            <a:r>
              <a:rPr lang="en-US" dirty="0"/>
              <a:t>Package tracking app </a:t>
            </a:r>
          </a:p>
          <a:p>
            <a:endParaRPr lang="en-US" dirty="0"/>
          </a:p>
          <a:p>
            <a:pPr marL="0" indent="0" algn="ctr">
              <a:buNone/>
            </a:pPr>
            <a:r>
              <a:rPr lang="en-US" dirty="0">
                <a:solidFill>
                  <a:schemeClr val="accent1"/>
                </a:solidFill>
              </a:rPr>
              <a:t>“Not too old”</a:t>
            </a:r>
          </a:p>
        </p:txBody>
      </p:sp>
    </p:spTree>
    <p:extLst>
      <p:ext uri="{BB962C8B-B14F-4D97-AF65-F5344CB8AC3E}">
        <p14:creationId xmlns:p14="http://schemas.microsoft.com/office/powerpoint/2010/main" val="4220454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78D7-04A7-4EC5-950C-CD2557273ADB}"/>
              </a:ext>
            </a:extLst>
          </p:cNvPr>
          <p:cNvSpPr>
            <a:spLocks noGrp="1"/>
          </p:cNvSpPr>
          <p:nvPr>
            <p:ph type="title"/>
          </p:nvPr>
        </p:nvSpPr>
        <p:spPr/>
        <p:txBody>
          <a:bodyPr/>
          <a:lstStyle/>
          <a:p>
            <a:r>
              <a:rPr lang="en-US"/>
              <a:t>Session </a:t>
            </a:r>
          </a:p>
        </p:txBody>
      </p:sp>
      <p:sp>
        <p:nvSpPr>
          <p:cNvPr id="3" name="Text Placeholder 2">
            <a:extLst>
              <a:ext uri="{FF2B5EF4-FFF2-40B4-BE49-F238E27FC236}">
                <a16:creationId xmlns:a16="http://schemas.microsoft.com/office/drawing/2014/main" id="{FA1AA312-F3EE-4944-823B-A48CD246748F}"/>
              </a:ext>
            </a:extLst>
          </p:cNvPr>
          <p:cNvSpPr>
            <a:spLocks noGrp="1"/>
          </p:cNvSpPr>
          <p:nvPr>
            <p:ph type="body" idx="1"/>
          </p:nvPr>
        </p:nvSpPr>
        <p:spPr>
          <a:xfrm>
            <a:off x="584200" y="1435503"/>
            <a:ext cx="11018520" cy="3976473"/>
          </a:xfrm>
        </p:spPr>
        <p:txBody>
          <a:bodyPr/>
          <a:lstStyle/>
          <a:p>
            <a:r>
              <a:rPr lang="en-US" dirty="0"/>
              <a:t>Cosmos DB default </a:t>
            </a:r>
          </a:p>
          <a:p>
            <a:r>
              <a:rPr lang="en-US" dirty="0"/>
              <a:t>Consistency is scoped to a single session </a:t>
            </a:r>
          </a:p>
          <a:p>
            <a:r>
              <a:rPr lang="en-US" dirty="0"/>
              <a:t>Guarantees RYW - read your own writes </a:t>
            </a:r>
          </a:p>
          <a:p>
            <a:r>
              <a:rPr lang="en-US" dirty="0"/>
              <a:t>Examples </a:t>
            </a:r>
          </a:p>
          <a:p>
            <a:pPr lvl="1"/>
            <a:r>
              <a:rPr lang="en-US" dirty="0"/>
              <a:t>Social profile updates </a:t>
            </a:r>
          </a:p>
          <a:p>
            <a:pPr lvl="1"/>
            <a:r>
              <a:rPr lang="en-US" dirty="0"/>
              <a:t>Retail shopping cart </a:t>
            </a:r>
          </a:p>
          <a:p>
            <a:pPr lvl="1"/>
            <a:r>
              <a:rPr lang="en-US" dirty="0"/>
              <a:t>Social music app preferences </a:t>
            </a:r>
          </a:p>
          <a:p>
            <a:pPr lvl="1"/>
            <a:endParaRPr lang="en-US" dirty="0"/>
          </a:p>
          <a:p>
            <a:pPr marL="0" indent="0" algn="ctr">
              <a:buNone/>
            </a:pPr>
            <a:r>
              <a:rPr lang="en-US" dirty="0">
                <a:solidFill>
                  <a:schemeClr val="accent1"/>
                </a:solidFill>
              </a:rPr>
              <a:t>“Logical, real-time experiences for a user” </a:t>
            </a:r>
          </a:p>
        </p:txBody>
      </p:sp>
    </p:spTree>
    <p:extLst>
      <p:ext uri="{BB962C8B-B14F-4D97-AF65-F5344CB8AC3E}">
        <p14:creationId xmlns:p14="http://schemas.microsoft.com/office/powerpoint/2010/main" val="306772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958F-7B25-4B9D-9F80-7F60B9E63702}"/>
              </a:ext>
            </a:extLst>
          </p:cNvPr>
          <p:cNvSpPr>
            <a:spLocks noGrp="1"/>
          </p:cNvSpPr>
          <p:nvPr>
            <p:ph type="title"/>
          </p:nvPr>
        </p:nvSpPr>
        <p:spPr>
          <a:xfrm>
            <a:off x="193261" y="646044"/>
            <a:ext cx="11018520" cy="553998"/>
          </a:xfrm>
        </p:spPr>
        <p:txBody>
          <a:bodyPr/>
          <a:lstStyle/>
          <a:p>
            <a:r>
              <a:rPr lang="en-US" dirty="0"/>
              <a:t>Constant Prefix </a:t>
            </a:r>
          </a:p>
        </p:txBody>
      </p:sp>
      <p:sp>
        <p:nvSpPr>
          <p:cNvPr id="3" name="Text Placeholder 2">
            <a:extLst>
              <a:ext uri="{FF2B5EF4-FFF2-40B4-BE49-F238E27FC236}">
                <a16:creationId xmlns:a16="http://schemas.microsoft.com/office/drawing/2014/main" id="{7C89AF6A-CD38-4850-A012-6304426BE6BE}"/>
              </a:ext>
            </a:extLst>
          </p:cNvPr>
          <p:cNvSpPr>
            <a:spLocks noGrp="1"/>
          </p:cNvSpPr>
          <p:nvPr>
            <p:ph sz="quarter" idx="10"/>
          </p:nvPr>
        </p:nvSpPr>
        <p:spPr>
          <a:xfrm>
            <a:off x="584200" y="1435497"/>
            <a:ext cx="11018520" cy="3459409"/>
          </a:xfrm>
        </p:spPr>
        <p:txBody>
          <a:bodyPr/>
          <a:lstStyle/>
          <a:p>
            <a:r>
              <a:rPr lang="en-US" dirty="0"/>
              <a:t>If there are no more writes, all replicas will have the same data</a:t>
            </a:r>
          </a:p>
          <a:p>
            <a:r>
              <a:rPr lang="en-US" dirty="0"/>
              <a:t>….and in the correct order </a:t>
            </a:r>
          </a:p>
          <a:p>
            <a:r>
              <a:rPr lang="en-US" dirty="0"/>
              <a:t>Examples </a:t>
            </a:r>
          </a:p>
          <a:p>
            <a:pPr lvl="1"/>
            <a:r>
              <a:rPr lang="en-US" dirty="0"/>
              <a:t>Baseball score updates </a:t>
            </a:r>
          </a:p>
          <a:p>
            <a:pPr lvl="1"/>
            <a:r>
              <a:rPr lang="en-US" dirty="0"/>
              <a:t>Social media comments </a:t>
            </a:r>
          </a:p>
          <a:p>
            <a:pPr lvl="1"/>
            <a:endParaRPr lang="en-US" dirty="0"/>
          </a:p>
          <a:p>
            <a:pPr marL="0" indent="0" algn="ctr">
              <a:buNone/>
            </a:pPr>
            <a:r>
              <a:rPr lang="en-US" dirty="0">
                <a:solidFill>
                  <a:schemeClr val="accent1"/>
                </a:solidFill>
              </a:rPr>
              <a:t>“The order of the data tells as much of a story as the end result” </a:t>
            </a:r>
          </a:p>
          <a:p>
            <a:pPr lvl="1"/>
            <a:endParaRPr lang="en-US" dirty="0"/>
          </a:p>
        </p:txBody>
      </p:sp>
    </p:spTree>
    <p:extLst>
      <p:ext uri="{BB962C8B-B14F-4D97-AF65-F5344CB8AC3E}">
        <p14:creationId xmlns:p14="http://schemas.microsoft.com/office/powerpoint/2010/main" val="11067498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0378F76-997E-4FD5-B368-984EB1CF629A}"/>
              </a:ext>
            </a:extLst>
          </p:cNvPr>
          <p:cNvGraphicFramePr/>
          <p:nvPr>
            <p:extLst>
              <p:ext uri="{D42A27DB-BD31-4B8C-83A1-F6EECF244321}">
                <p14:modId xmlns:p14="http://schemas.microsoft.com/office/powerpoint/2010/main" val="1082732421"/>
              </p:ext>
            </p:extLst>
          </p:nvPr>
        </p:nvGraphicFramePr>
        <p:xfrm>
          <a:off x="6096000" y="1093475"/>
          <a:ext cx="5821017" cy="4671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B65F6FC9-36F4-4EDC-BFF3-1903215CD8AB}"/>
              </a:ext>
            </a:extLst>
          </p:cNvPr>
          <p:cNvGraphicFramePr/>
          <p:nvPr>
            <p:extLst>
              <p:ext uri="{D42A27DB-BD31-4B8C-83A1-F6EECF244321}">
                <p14:modId xmlns:p14="http://schemas.microsoft.com/office/powerpoint/2010/main" val="2814042197"/>
              </p:ext>
            </p:extLst>
          </p:nvPr>
        </p:nvGraphicFramePr>
        <p:xfrm>
          <a:off x="193261" y="1093475"/>
          <a:ext cx="6088269" cy="46710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77690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2CB6-C842-489B-A65B-3273FAB29563}"/>
              </a:ext>
            </a:extLst>
          </p:cNvPr>
          <p:cNvSpPr>
            <a:spLocks noGrp="1"/>
          </p:cNvSpPr>
          <p:nvPr>
            <p:ph type="title"/>
          </p:nvPr>
        </p:nvSpPr>
        <p:spPr/>
        <p:txBody>
          <a:bodyPr/>
          <a:lstStyle/>
          <a:p>
            <a:r>
              <a:rPr lang="en-US"/>
              <a:t>Eventual </a:t>
            </a:r>
          </a:p>
        </p:txBody>
      </p:sp>
      <p:sp>
        <p:nvSpPr>
          <p:cNvPr id="3" name="Text Placeholder 2">
            <a:extLst>
              <a:ext uri="{FF2B5EF4-FFF2-40B4-BE49-F238E27FC236}">
                <a16:creationId xmlns:a16="http://schemas.microsoft.com/office/drawing/2014/main" id="{3B5E1B90-E34F-4F0A-8B6C-649E3CE9031B}"/>
              </a:ext>
            </a:extLst>
          </p:cNvPr>
          <p:cNvSpPr>
            <a:spLocks noGrp="1"/>
          </p:cNvSpPr>
          <p:nvPr>
            <p:ph type="body" idx="1"/>
          </p:nvPr>
        </p:nvSpPr>
        <p:spPr>
          <a:xfrm>
            <a:off x="584200" y="1435503"/>
            <a:ext cx="11018520" cy="4407360"/>
          </a:xfrm>
        </p:spPr>
        <p:txBody>
          <a:bodyPr/>
          <a:lstStyle/>
          <a:p>
            <a:r>
              <a:rPr lang="en-US" dirty="0"/>
              <a:t>Eventually, with no further writes, all replicas in a group eventually converge </a:t>
            </a:r>
          </a:p>
          <a:p>
            <a:r>
              <a:rPr lang="en-US" dirty="0"/>
              <a:t>A session may get values older than what it saw on a previous read </a:t>
            </a:r>
          </a:p>
          <a:p>
            <a:r>
              <a:rPr lang="en-US" dirty="0"/>
              <a:t>Examples </a:t>
            </a:r>
          </a:p>
          <a:p>
            <a:pPr lvl="1"/>
            <a:r>
              <a:rPr lang="en-US" dirty="0"/>
              <a:t>Product reviews </a:t>
            </a:r>
          </a:p>
          <a:p>
            <a:pPr lvl="1"/>
            <a:r>
              <a:rPr lang="en-US" dirty="0"/>
              <a:t>Social media following posts </a:t>
            </a:r>
          </a:p>
          <a:p>
            <a:pPr lvl="1"/>
            <a:r>
              <a:rPr lang="en-US" dirty="0"/>
              <a:t>Receipts </a:t>
            </a:r>
          </a:p>
          <a:p>
            <a:pPr lvl="1"/>
            <a:endParaRPr lang="en-US" dirty="0"/>
          </a:p>
          <a:p>
            <a:pPr marL="0" indent="0" algn="ctr">
              <a:buNone/>
            </a:pPr>
            <a:r>
              <a:rPr lang="en-US" dirty="0">
                <a:solidFill>
                  <a:schemeClr val="accent1"/>
                </a:solidFill>
              </a:rPr>
              <a:t>“Apps that live and die according to their availability” </a:t>
            </a:r>
          </a:p>
          <a:p>
            <a:endParaRPr lang="en-US" dirty="0"/>
          </a:p>
        </p:txBody>
      </p:sp>
    </p:spTree>
    <p:extLst>
      <p:ext uri="{BB962C8B-B14F-4D97-AF65-F5344CB8AC3E}">
        <p14:creationId xmlns:p14="http://schemas.microsoft.com/office/powerpoint/2010/main" val="2063772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C68-5C7A-4B7F-89C0-E6EE20C2088F}"/>
              </a:ext>
            </a:extLst>
          </p:cNvPr>
          <p:cNvSpPr>
            <a:spLocks noGrp="1"/>
          </p:cNvSpPr>
          <p:nvPr>
            <p:ph type="title"/>
          </p:nvPr>
        </p:nvSpPr>
        <p:spPr/>
        <p:txBody>
          <a:bodyPr/>
          <a:lstStyle/>
          <a:p>
            <a:r>
              <a:rPr lang="en-US" dirty="0"/>
              <a:t>Summary </a:t>
            </a:r>
          </a:p>
        </p:txBody>
      </p:sp>
    </p:spTree>
    <p:extLst>
      <p:ext uri="{BB962C8B-B14F-4D97-AF65-F5344CB8AC3E}">
        <p14:creationId xmlns:p14="http://schemas.microsoft.com/office/powerpoint/2010/main" val="24551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4101-5EF5-40B7-B958-2F893B2DAD61}"/>
              </a:ext>
            </a:extLst>
          </p:cNvPr>
          <p:cNvSpPr>
            <a:spLocks noGrp="1"/>
          </p:cNvSpPr>
          <p:nvPr>
            <p:ph type="title"/>
          </p:nvPr>
        </p:nvSpPr>
        <p:spPr/>
        <p:txBody>
          <a:bodyPr/>
          <a:lstStyle/>
          <a:p>
            <a:r>
              <a:rPr lang="en-US"/>
              <a:t>Why Cosmos DB? </a:t>
            </a:r>
          </a:p>
        </p:txBody>
      </p:sp>
      <p:graphicFrame>
        <p:nvGraphicFramePr>
          <p:cNvPr id="4" name="Diagram 3">
            <a:extLst>
              <a:ext uri="{FF2B5EF4-FFF2-40B4-BE49-F238E27FC236}">
                <a16:creationId xmlns:a16="http://schemas.microsoft.com/office/drawing/2014/main" id="{EA05DC94-B68F-401D-85C5-E6E4C86EECBA}"/>
              </a:ext>
            </a:extLst>
          </p:cNvPr>
          <p:cNvGraphicFramePr/>
          <p:nvPr>
            <p:extLst>
              <p:ext uri="{D42A27DB-BD31-4B8C-83A1-F6EECF244321}">
                <p14:modId xmlns:p14="http://schemas.microsoft.com/office/powerpoint/2010/main" val="2735648983"/>
              </p:ext>
            </p:extLst>
          </p:nvPr>
        </p:nvGraphicFramePr>
        <p:xfrm>
          <a:off x="2568878" y="1435503"/>
          <a:ext cx="7054245" cy="4702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903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6CE1-B736-4CC4-9D80-56C31CD992AC}"/>
              </a:ext>
            </a:extLst>
          </p:cNvPr>
          <p:cNvSpPr>
            <a:spLocks noGrp="1"/>
          </p:cNvSpPr>
          <p:nvPr>
            <p:ph type="title"/>
          </p:nvPr>
        </p:nvSpPr>
        <p:spPr/>
        <p:txBody>
          <a:bodyPr/>
          <a:lstStyle/>
          <a:p>
            <a:r>
              <a:rPr lang="en-US" dirty="0"/>
              <a:t>What kind of data can be stored? </a:t>
            </a:r>
          </a:p>
        </p:txBody>
      </p:sp>
      <p:graphicFrame>
        <p:nvGraphicFramePr>
          <p:cNvPr id="4" name="Diagram 3">
            <a:extLst>
              <a:ext uri="{FF2B5EF4-FFF2-40B4-BE49-F238E27FC236}">
                <a16:creationId xmlns:a16="http://schemas.microsoft.com/office/drawing/2014/main" id="{1BB5BFA4-B32E-458B-B3C4-E26C200DD249}"/>
              </a:ext>
            </a:extLst>
          </p:cNvPr>
          <p:cNvGraphicFramePr/>
          <p:nvPr>
            <p:extLst>
              <p:ext uri="{D42A27DB-BD31-4B8C-83A1-F6EECF244321}">
                <p14:modId xmlns:p14="http://schemas.microsoft.com/office/powerpoint/2010/main" val="3253486786"/>
              </p:ext>
            </p:extLst>
          </p:nvPr>
        </p:nvGraphicFramePr>
        <p:xfrm>
          <a:off x="2559879" y="1423504"/>
          <a:ext cx="7072243" cy="4714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452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DC71-BEDA-4A4F-99FC-AA1F2AFA0944}"/>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Cosmos DB </a:t>
            </a:r>
          </a:p>
        </p:txBody>
      </p:sp>
      <p:sp>
        <p:nvSpPr>
          <p:cNvPr id="3" name="Text Placeholder 2">
            <a:extLst>
              <a:ext uri="{FF2B5EF4-FFF2-40B4-BE49-F238E27FC236}">
                <a16:creationId xmlns:a16="http://schemas.microsoft.com/office/drawing/2014/main" id="{09F44D64-4E2B-4123-A34C-9C4C70EE4077}"/>
              </a:ext>
            </a:extLst>
          </p:cNvPr>
          <p:cNvSpPr>
            <a:spLocks noGrp="1"/>
          </p:cNvSpPr>
          <p:nvPr>
            <p:ph sz="quarter" idx="12"/>
          </p:nvPr>
        </p:nvSpPr>
        <p:spPr>
          <a:xfrm>
            <a:off x="584200" y="1435100"/>
            <a:ext cx="5211763" cy="4833938"/>
          </a:xfrm>
          <a:prstGeom prst="rect">
            <a:avLst/>
          </a:prstGeom>
        </p:spPr>
        <p:txBody>
          <a:bodyPr wrap="square">
            <a:normAutofit/>
          </a:bodyPr>
          <a:lstStyle/>
          <a:p>
            <a:pPr lvl="0"/>
            <a:r>
              <a:rPr lang="en-US" dirty="0"/>
              <a:t>Cosmos DB is for NoSQL data </a:t>
            </a:r>
          </a:p>
          <a:p>
            <a:pPr lvl="1"/>
            <a:r>
              <a:rPr lang="en-US" sz="2800" dirty="0"/>
              <a:t>Not relational, not highly structured </a:t>
            </a:r>
          </a:p>
          <a:p>
            <a:pPr lvl="0"/>
            <a:r>
              <a:rPr lang="en-US" dirty="0"/>
              <a:t>This one data store has a common model </a:t>
            </a:r>
            <a:br>
              <a:rPr lang="en-US" dirty="0"/>
            </a:br>
            <a:r>
              <a:rPr lang="en-US" dirty="0"/>
              <a:t>for multiple types of data structures </a:t>
            </a:r>
          </a:p>
          <a:p>
            <a:endParaRPr lang="en-US" dirty="0"/>
          </a:p>
        </p:txBody>
      </p:sp>
      <p:pic>
        <p:nvPicPr>
          <p:cNvPr id="4" name="Picture 3" descr="A picture containing vector graphics&#10;&#10;Description generated with high confidence">
            <a:extLst>
              <a:ext uri="{FF2B5EF4-FFF2-40B4-BE49-F238E27FC236}">
                <a16:creationId xmlns:a16="http://schemas.microsoft.com/office/drawing/2014/main" id="{EB12FD38-3842-47A8-83B8-FE640907BAD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9688" y="2481898"/>
            <a:ext cx="5219700" cy="2740342"/>
          </a:xfrm>
          <a:prstGeom prst="rect">
            <a:avLst/>
          </a:prstGeom>
          <a:noFill/>
        </p:spPr>
      </p:pic>
    </p:spTree>
    <p:extLst>
      <p:ext uri="{BB962C8B-B14F-4D97-AF65-F5344CB8AC3E}">
        <p14:creationId xmlns:p14="http://schemas.microsoft.com/office/powerpoint/2010/main" val="17788017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8FAF-8B28-41D6-9013-B1548020315F}"/>
              </a:ext>
            </a:extLst>
          </p:cNvPr>
          <p:cNvSpPr>
            <a:spLocks noGrp="1"/>
          </p:cNvSpPr>
          <p:nvPr>
            <p:ph type="title"/>
          </p:nvPr>
        </p:nvSpPr>
        <p:spPr/>
        <p:txBody>
          <a:bodyPr/>
          <a:lstStyle/>
          <a:p>
            <a:r>
              <a:rPr lang="en-US" dirty="0"/>
              <a:t>APIs</a:t>
            </a:r>
          </a:p>
        </p:txBody>
      </p:sp>
      <p:graphicFrame>
        <p:nvGraphicFramePr>
          <p:cNvPr id="4" name="Diagram 3">
            <a:extLst>
              <a:ext uri="{FF2B5EF4-FFF2-40B4-BE49-F238E27FC236}">
                <a16:creationId xmlns:a16="http://schemas.microsoft.com/office/drawing/2014/main" id="{A67EE303-C5E3-4BCB-A7DF-F41D053FA7A0}"/>
              </a:ext>
            </a:extLst>
          </p:cNvPr>
          <p:cNvGraphicFramePr/>
          <p:nvPr>
            <p:extLst>
              <p:ext uri="{D42A27DB-BD31-4B8C-83A1-F6EECF244321}">
                <p14:modId xmlns:p14="http://schemas.microsoft.com/office/powerpoint/2010/main" val="3272804891"/>
              </p:ext>
            </p:extLst>
          </p:nvPr>
        </p:nvGraphicFramePr>
        <p:xfrm>
          <a:off x="2032000" y="112431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223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4B7D-D69B-4AB4-96E3-0010C70D0651}"/>
              </a:ext>
            </a:extLst>
          </p:cNvPr>
          <p:cNvSpPr>
            <a:spLocks noGrp="1"/>
          </p:cNvSpPr>
          <p:nvPr>
            <p:ph type="title"/>
          </p:nvPr>
        </p:nvSpPr>
        <p:spPr/>
        <p:txBody>
          <a:bodyPr/>
          <a:lstStyle/>
          <a:p>
            <a:r>
              <a:rPr lang="en-US" dirty="0"/>
              <a:t>Consistency Levels</a:t>
            </a:r>
          </a:p>
        </p:txBody>
      </p:sp>
      <p:graphicFrame>
        <p:nvGraphicFramePr>
          <p:cNvPr id="4" name="Diagram 3">
            <a:extLst>
              <a:ext uri="{FF2B5EF4-FFF2-40B4-BE49-F238E27FC236}">
                <a16:creationId xmlns:a16="http://schemas.microsoft.com/office/drawing/2014/main" id="{BF8EBC59-9A2A-4705-856C-AB2314F0DCDE}"/>
              </a:ext>
            </a:extLst>
          </p:cNvPr>
          <p:cNvGraphicFramePr/>
          <p:nvPr>
            <p:extLst>
              <p:ext uri="{D42A27DB-BD31-4B8C-83A1-F6EECF244321}">
                <p14:modId xmlns:p14="http://schemas.microsoft.com/office/powerpoint/2010/main" val="602419179"/>
              </p:ext>
            </p:extLst>
          </p:nvPr>
        </p:nvGraphicFramePr>
        <p:xfrm>
          <a:off x="2032000" y="121365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553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0E0A-6496-46C9-9C4D-AAE59458C03D}"/>
              </a:ext>
            </a:extLst>
          </p:cNvPr>
          <p:cNvSpPr>
            <a:spLocks noGrp="1"/>
          </p:cNvSpPr>
          <p:nvPr>
            <p:ph type="title"/>
          </p:nvPr>
        </p:nvSpPr>
        <p:spPr/>
        <p:txBody>
          <a:bodyPr/>
          <a:lstStyle/>
          <a:p>
            <a:r>
              <a:rPr lang="en-US" dirty="0"/>
              <a:t>Resources </a:t>
            </a:r>
          </a:p>
        </p:txBody>
      </p:sp>
      <p:sp>
        <p:nvSpPr>
          <p:cNvPr id="3" name="Text Placeholder 2">
            <a:extLst>
              <a:ext uri="{FF2B5EF4-FFF2-40B4-BE49-F238E27FC236}">
                <a16:creationId xmlns:a16="http://schemas.microsoft.com/office/drawing/2014/main" id="{2898F7C2-A1B0-4194-A444-FB188B650AF7}"/>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en-US" dirty="0"/>
              <a:t>Azure Cosmos DB product page - </a:t>
            </a:r>
            <a:r>
              <a:rPr lang="en-US" dirty="0">
                <a:hlinkClick r:id="rId2"/>
              </a:rPr>
              <a:t>https://azure.microsoft.com/en-us/services/cosmos-db/</a:t>
            </a:r>
            <a:r>
              <a:rPr lang="en-US" dirty="0"/>
              <a:t> </a:t>
            </a:r>
          </a:p>
          <a:p>
            <a:pPr marL="457200" indent="-457200">
              <a:buFont typeface="Arial" panose="020B0604020202020204" pitchFamily="34" charset="0"/>
              <a:buChar char="•"/>
            </a:pPr>
            <a:r>
              <a:rPr lang="en-US" dirty="0"/>
              <a:t>Documentation - </a:t>
            </a:r>
            <a:r>
              <a:rPr lang="en-US" dirty="0">
                <a:hlinkClick r:id="rId3"/>
              </a:rPr>
              <a:t>https://docs.microsoft.com/en-us/azure/cosmos-db/</a:t>
            </a:r>
            <a:r>
              <a:rPr lang="en-US" dirty="0"/>
              <a:t> </a:t>
            </a:r>
          </a:p>
          <a:p>
            <a:pPr marL="457200" indent="-457200">
              <a:buFont typeface="Arial" panose="020B0604020202020204" pitchFamily="34" charset="0"/>
              <a:buChar char="•"/>
            </a:pPr>
            <a:r>
              <a:rPr lang="en-US" dirty="0"/>
              <a:t>eBook - </a:t>
            </a:r>
            <a:r>
              <a:rPr lang="en-US" dirty="0">
                <a:hlinkClick r:id="rId4"/>
              </a:rPr>
              <a:t>https://discover.microsoft.com/apps-for-cats/</a:t>
            </a:r>
            <a:r>
              <a:rPr lang="en-US" dirty="0"/>
              <a:t> (Highly recommended, less than half an hour to go through.) </a:t>
            </a:r>
          </a:p>
        </p:txBody>
      </p:sp>
    </p:spTree>
    <p:extLst>
      <p:ext uri="{BB962C8B-B14F-4D97-AF65-F5344CB8AC3E}">
        <p14:creationId xmlns:p14="http://schemas.microsoft.com/office/powerpoint/2010/main" val="35676635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49A42-31C8-44ED-8A21-C4FB387A7C4A}"/>
              </a:ext>
            </a:extLst>
          </p:cNvPr>
          <p:cNvSpPr>
            <a:spLocks noGrp="1"/>
          </p:cNvSpPr>
          <p:nvPr>
            <p:ph type="title"/>
          </p:nvPr>
        </p:nvSpPr>
        <p:spPr/>
        <p:txBody>
          <a:bodyPr/>
          <a:lstStyle/>
          <a:p>
            <a:r>
              <a:rPr lang="en-US" dirty="0"/>
              <a:t>Questions? </a:t>
            </a:r>
          </a:p>
        </p:txBody>
      </p:sp>
    </p:spTree>
    <p:extLst>
      <p:ext uri="{BB962C8B-B14F-4D97-AF65-F5344CB8AC3E}">
        <p14:creationId xmlns:p14="http://schemas.microsoft.com/office/powerpoint/2010/main" val="240412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CDCB-95C6-4FED-95A6-32D1D56DF50F}"/>
              </a:ext>
            </a:extLst>
          </p:cNvPr>
          <p:cNvSpPr>
            <a:spLocks noGrp="1"/>
          </p:cNvSpPr>
          <p:nvPr>
            <p:ph type="title"/>
          </p:nvPr>
        </p:nvSpPr>
        <p:spPr>
          <a:xfrm>
            <a:off x="495300" y="601734"/>
            <a:ext cx="5398294" cy="4124206"/>
          </a:xfrm>
        </p:spPr>
        <p:txBody>
          <a:bodyPr/>
          <a:lstStyle/>
          <a:p>
            <a:r>
              <a:rPr lang="en-US" dirty="0"/>
              <a:t>Jes Borland </a:t>
            </a:r>
            <a:br>
              <a:rPr lang="en-US" dirty="0"/>
            </a:br>
            <a:br>
              <a:rPr lang="en-US" dirty="0"/>
            </a:br>
            <a:r>
              <a:rPr lang="en-US" sz="3200" b="0" dirty="0"/>
              <a:t>Software Engineer @</a:t>
            </a:r>
            <a:br>
              <a:rPr lang="en-US" sz="3200" b="0" dirty="0"/>
            </a:br>
            <a:r>
              <a:rPr lang="en-US" sz="3200" b="0" dirty="0"/>
              <a:t>Microsoft </a:t>
            </a:r>
            <a:br>
              <a:rPr lang="en-US" sz="3200" b="0" dirty="0"/>
            </a:br>
            <a:r>
              <a:rPr lang="en-US" sz="3200" b="0" dirty="0">
                <a:hlinkClick r:id="rId3"/>
              </a:rPr>
              <a:t>jes.borland@microsoft.com</a:t>
            </a:r>
            <a:br>
              <a:rPr lang="en-US" sz="3200" b="0" dirty="0"/>
            </a:br>
            <a:r>
              <a:rPr lang="en-US" sz="3200" b="0" dirty="0"/>
              <a:t>@</a:t>
            </a:r>
            <a:r>
              <a:rPr lang="en-US" sz="3200" b="0" dirty="0" err="1"/>
              <a:t>grrl_geek</a:t>
            </a:r>
            <a:br>
              <a:rPr lang="en-US" sz="3200" b="0" dirty="0"/>
            </a:br>
            <a:r>
              <a:rPr lang="en-US" sz="3200" b="0" dirty="0"/>
              <a:t>LessThanDot.com </a:t>
            </a:r>
            <a:br>
              <a:rPr lang="en-US" sz="3600" dirty="0"/>
            </a:br>
            <a:r>
              <a:rPr lang="en-US" sz="3600" b="0" dirty="0"/>
              <a:t> </a:t>
            </a:r>
            <a:endParaRPr lang="en-US" b="0" dirty="0"/>
          </a:p>
        </p:txBody>
      </p:sp>
      <p:pic>
        <p:nvPicPr>
          <p:cNvPr id="6" name="Picture 5">
            <a:extLst>
              <a:ext uri="{FF2B5EF4-FFF2-40B4-BE49-F238E27FC236}">
                <a16:creationId xmlns:a16="http://schemas.microsoft.com/office/drawing/2014/main" id="{EA463AE8-4939-4582-8650-A1B601F60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98688" y="1493963"/>
            <a:ext cx="4649380" cy="3487036"/>
          </a:xfrm>
          <a:prstGeom prst="rect">
            <a:avLst/>
          </a:prstGeom>
        </p:spPr>
      </p:pic>
    </p:spTree>
    <p:extLst>
      <p:ext uri="{BB962C8B-B14F-4D97-AF65-F5344CB8AC3E}">
        <p14:creationId xmlns:p14="http://schemas.microsoft.com/office/powerpoint/2010/main" val="2289435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90F9-512F-4DCC-8802-989BCEE550E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Benefits of Cosmos DB</a:t>
            </a:r>
          </a:p>
        </p:txBody>
      </p:sp>
      <p:sp>
        <p:nvSpPr>
          <p:cNvPr id="3" name="Text Placeholder 2">
            <a:extLst>
              <a:ext uri="{FF2B5EF4-FFF2-40B4-BE49-F238E27FC236}">
                <a16:creationId xmlns:a16="http://schemas.microsoft.com/office/drawing/2014/main" id="{CF7CF92A-9A37-457B-9B69-D9995AB01128}"/>
              </a:ext>
            </a:extLst>
          </p:cNvPr>
          <p:cNvSpPr>
            <a:spLocks noGrp="1"/>
          </p:cNvSpPr>
          <p:nvPr>
            <p:ph sz="quarter" idx="12"/>
          </p:nvPr>
        </p:nvSpPr>
        <p:spPr>
          <a:xfrm>
            <a:off x="584200" y="1435100"/>
            <a:ext cx="5211763" cy="4833938"/>
          </a:xfrm>
          <a:prstGeom prst="rect">
            <a:avLst/>
          </a:prstGeom>
        </p:spPr>
        <p:txBody>
          <a:bodyPr wrap="square">
            <a:normAutofit/>
          </a:bodyPr>
          <a:lstStyle/>
          <a:p>
            <a:pPr lvl="0"/>
            <a:r>
              <a:rPr lang="en-US" dirty="0"/>
              <a:t>Globally distributed </a:t>
            </a:r>
          </a:p>
          <a:p>
            <a:pPr lvl="0"/>
            <a:r>
              <a:rPr lang="en-US" dirty="0"/>
              <a:t>Multiple APIs </a:t>
            </a:r>
          </a:p>
          <a:p>
            <a:pPr lvl="0"/>
            <a:r>
              <a:rPr lang="en-US" dirty="0"/>
              <a:t>Multiple consistency models </a:t>
            </a:r>
          </a:p>
          <a:p>
            <a:r>
              <a:rPr lang="en-US" dirty="0"/>
              <a:t>Varying levels of throughput </a:t>
            </a:r>
          </a:p>
          <a:p>
            <a:pPr lvl="0"/>
            <a:r>
              <a:rPr lang="en-US" dirty="0"/>
              <a:t>Has performance SLAs </a:t>
            </a:r>
          </a:p>
          <a:p>
            <a:pPr lvl="0"/>
            <a:r>
              <a:rPr lang="en-US" dirty="0"/>
              <a:t>Performs automatic indexing </a:t>
            </a:r>
          </a:p>
          <a:p>
            <a:pPr lvl="0"/>
            <a:r>
              <a:rPr lang="en-US" dirty="0"/>
              <a:t>Fully managed Azure fabric </a:t>
            </a:r>
          </a:p>
        </p:txBody>
      </p:sp>
      <p:pic>
        <p:nvPicPr>
          <p:cNvPr id="5" name="Picture 4" descr="A picture containing vector graphics&#10;&#10;Description generated with high confidence">
            <a:extLst>
              <a:ext uri="{FF2B5EF4-FFF2-40B4-BE49-F238E27FC236}">
                <a16:creationId xmlns:a16="http://schemas.microsoft.com/office/drawing/2014/main" id="{7D3AD553-F4C2-401E-B54A-255144A475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89688" y="2481898"/>
            <a:ext cx="5219700" cy="2740342"/>
          </a:xfrm>
          <a:prstGeom prst="rect">
            <a:avLst/>
          </a:prstGeom>
          <a:noFill/>
        </p:spPr>
      </p:pic>
    </p:spTree>
    <p:extLst>
      <p:ext uri="{BB962C8B-B14F-4D97-AF65-F5344CB8AC3E}">
        <p14:creationId xmlns:p14="http://schemas.microsoft.com/office/powerpoint/2010/main" val="30655983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6CE1-B736-4CC4-9D80-56C31CD992AC}"/>
              </a:ext>
            </a:extLst>
          </p:cNvPr>
          <p:cNvSpPr>
            <a:spLocks noGrp="1"/>
          </p:cNvSpPr>
          <p:nvPr>
            <p:ph type="title"/>
          </p:nvPr>
        </p:nvSpPr>
        <p:spPr/>
        <p:txBody>
          <a:bodyPr/>
          <a:lstStyle/>
          <a:p>
            <a:r>
              <a:rPr lang="en-US" dirty="0"/>
              <a:t>What kind of data can be stored? </a:t>
            </a:r>
          </a:p>
        </p:txBody>
      </p:sp>
      <p:graphicFrame>
        <p:nvGraphicFramePr>
          <p:cNvPr id="4" name="Diagram 3">
            <a:extLst>
              <a:ext uri="{FF2B5EF4-FFF2-40B4-BE49-F238E27FC236}">
                <a16:creationId xmlns:a16="http://schemas.microsoft.com/office/drawing/2014/main" id="{1BB5BFA4-B32E-458B-B3C4-E26C200DD249}"/>
              </a:ext>
            </a:extLst>
          </p:cNvPr>
          <p:cNvGraphicFramePr/>
          <p:nvPr>
            <p:extLst>
              <p:ext uri="{D42A27DB-BD31-4B8C-83A1-F6EECF244321}">
                <p14:modId xmlns:p14="http://schemas.microsoft.com/office/powerpoint/2010/main" val="3217043695"/>
              </p:ext>
            </p:extLst>
          </p:nvPr>
        </p:nvGraphicFramePr>
        <p:xfrm>
          <a:off x="2559879" y="1423504"/>
          <a:ext cx="7072243" cy="4714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276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79A8-F95D-4AC0-AA00-117112FB7BF0}"/>
              </a:ext>
            </a:extLst>
          </p:cNvPr>
          <p:cNvSpPr>
            <a:spLocks noGrp="1"/>
          </p:cNvSpPr>
          <p:nvPr>
            <p:ph type="title"/>
          </p:nvPr>
        </p:nvSpPr>
        <p:spPr/>
        <p:txBody>
          <a:bodyPr/>
          <a:lstStyle/>
          <a:p>
            <a:r>
              <a:rPr lang="en-US" dirty="0"/>
              <a:t>Document </a:t>
            </a:r>
          </a:p>
        </p:txBody>
      </p:sp>
      <p:pic>
        <p:nvPicPr>
          <p:cNvPr id="4" name="Content Placeholder 3">
            <a:extLst>
              <a:ext uri="{FF2B5EF4-FFF2-40B4-BE49-F238E27FC236}">
                <a16:creationId xmlns:a16="http://schemas.microsoft.com/office/drawing/2014/main" id="{F7718D13-9917-4E0F-8E69-19A27F37EF6E}"/>
              </a:ext>
            </a:extLst>
          </p:cNvPr>
          <p:cNvPicPr>
            <a:picLocks noGrp="1" noChangeAspect="1"/>
          </p:cNvPicPr>
          <p:nvPr>
            <p:ph sz="quarter" idx="10"/>
          </p:nvPr>
        </p:nvPicPr>
        <p:blipFill>
          <a:blip r:embed="rId3"/>
          <a:stretch>
            <a:fillRect/>
          </a:stretch>
        </p:blipFill>
        <p:spPr>
          <a:xfrm>
            <a:off x="588263" y="1419334"/>
            <a:ext cx="8360054" cy="4981466"/>
          </a:xfrm>
          <a:prstGeom prst="rect">
            <a:avLst/>
          </a:prstGeom>
        </p:spPr>
      </p:pic>
    </p:spTree>
    <p:extLst>
      <p:ext uri="{BB962C8B-B14F-4D97-AF65-F5344CB8AC3E}">
        <p14:creationId xmlns:p14="http://schemas.microsoft.com/office/powerpoint/2010/main" val="4209427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4FC-3C40-4A08-9838-8114F1F2C1BE}"/>
              </a:ext>
            </a:extLst>
          </p:cNvPr>
          <p:cNvSpPr>
            <a:spLocks noGrp="1"/>
          </p:cNvSpPr>
          <p:nvPr>
            <p:ph type="title"/>
          </p:nvPr>
        </p:nvSpPr>
        <p:spPr/>
        <p:txBody>
          <a:bodyPr/>
          <a:lstStyle/>
          <a:p>
            <a:r>
              <a:rPr lang="en-US" dirty="0"/>
              <a:t>Key/Value</a:t>
            </a:r>
          </a:p>
        </p:txBody>
      </p:sp>
      <p:sp>
        <p:nvSpPr>
          <p:cNvPr id="3" name="Text Placeholder 2">
            <a:extLst>
              <a:ext uri="{FF2B5EF4-FFF2-40B4-BE49-F238E27FC236}">
                <a16:creationId xmlns:a16="http://schemas.microsoft.com/office/drawing/2014/main" id="{10E10F4E-678B-40F1-A8B2-6169EB2B26CC}"/>
              </a:ext>
            </a:extLst>
          </p:cNvPr>
          <p:cNvSpPr>
            <a:spLocks noGrp="1"/>
          </p:cNvSpPr>
          <p:nvPr>
            <p:ph sz="quarter" idx="10"/>
          </p:nvPr>
        </p:nvSpPr>
        <p:spPr>
          <a:xfrm>
            <a:off x="584200" y="1435100"/>
            <a:ext cx="11018838" cy="1378839"/>
          </a:xfrm>
        </p:spPr>
        <p:txBody>
          <a:bodyPr/>
          <a:lstStyle/>
          <a:p>
            <a:pPr marL="0" indent="0">
              <a:buNone/>
            </a:pPr>
            <a:r>
              <a:rPr lang="en-US" dirty="0"/>
              <a:t>{1: Washington DC, United States}</a:t>
            </a:r>
            <a:br>
              <a:rPr lang="en-US" dirty="0"/>
            </a:br>
            <a:r>
              <a:rPr lang="en-US" dirty="0"/>
              <a:t>{2: Ottawa, Canada}</a:t>
            </a:r>
          </a:p>
          <a:p>
            <a:pPr marL="0" indent="0">
              <a:buNone/>
            </a:pPr>
            <a:r>
              <a:rPr lang="en-US" dirty="0"/>
              <a:t>{3: Mexico City, Mexico}</a:t>
            </a:r>
          </a:p>
        </p:txBody>
      </p:sp>
    </p:spTree>
    <p:extLst>
      <p:ext uri="{BB962C8B-B14F-4D97-AF65-F5344CB8AC3E}">
        <p14:creationId xmlns:p14="http://schemas.microsoft.com/office/powerpoint/2010/main" val="1260732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7B10-06C4-4FBC-BBE1-F33A0E7003F9}"/>
              </a:ext>
            </a:extLst>
          </p:cNvPr>
          <p:cNvSpPr>
            <a:spLocks noGrp="1"/>
          </p:cNvSpPr>
          <p:nvPr>
            <p:ph type="title"/>
          </p:nvPr>
        </p:nvSpPr>
        <p:spPr/>
        <p:txBody>
          <a:bodyPr/>
          <a:lstStyle/>
          <a:p>
            <a:r>
              <a:rPr lang="en-US" dirty="0"/>
              <a:t>Wide column</a:t>
            </a:r>
          </a:p>
        </p:txBody>
      </p:sp>
      <p:sp>
        <p:nvSpPr>
          <p:cNvPr id="3" name="Text Placeholder 2">
            <a:extLst>
              <a:ext uri="{FF2B5EF4-FFF2-40B4-BE49-F238E27FC236}">
                <a16:creationId xmlns:a16="http://schemas.microsoft.com/office/drawing/2014/main" id="{CFBCBBF7-03F2-4B3B-A9CB-515B0F8FA93E}"/>
              </a:ext>
            </a:extLst>
          </p:cNvPr>
          <p:cNvSpPr>
            <a:spLocks noGrp="1"/>
          </p:cNvSpPr>
          <p:nvPr>
            <p:ph sz="quarter" idx="10"/>
          </p:nvPr>
        </p:nvSpPr>
        <p:spPr>
          <a:xfrm>
            <a:off x="584200" y="1435100"/>
            <a:ext cx="11018838" cy="1378839"/>
          </a:xfrm>
        </p:spPr>
        <p:txBody>
          <a:bodyPr/>
          <a:lstStyle/>
          <a:p>
            <a:r>
              <a:rPr lang="en-US" dirty="0"/>
              <a:t>Has tables with rows and columns, but names and format of columns vary from row to row in the same table </a:t>
            </a:r>
          </a:p>
          <a:p>
            <a:endParaRPr lang="en-US" dirty="0"/>
          </a:p>
        </p:txBody>
      </p:sp>
      <p:pic>
        <p:nvPicPr>
          <p:cNvPr id="5" name="Picture 4">
            <a:extLst>
              <a:ext uri="{FF2B5EF4-FFF2-40B4-BE49-F238E27FC236}">
                <a16:creationId xmlns:a16="http://schemas.microsoft.com/office/drawing/2014/main" id="{3BB1264A-B430-45C1-BA26-BC442EA78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694" y="3237841"/>
            <a:ext cx="4133850" cy="2000250"/>
          </a:xfrm>
          <a:prstGeom prst="rect">
            <a:avLst/>
          </a:prstGeom>
        </p:spPr>
      </p:pic>
      <p:sp>
        <p:nvSpPr>
          <p:cNvPr id="6" name="TextBox 5">
            <a:extLst>
              <a:ext uri="{FF2B5EF4-FFF2-40B4-BE49-F238E27FC236}">
                <a16:creationId xmlns:a16="http://schemas.microsoft.com/office/drawing/2014/main" id="{04403898-255B-482A-AF3F-AE84801BA3D3}"/>
              </a:ext>
            </a:extLst>
          </p:cNvPr>
          <p:cNvSpPr txBox="1"/>
          <p:nvPr/>
        </p:nvSpPr>
        <p:spPr>
          <a:xfrm>
            <a:off x="2163216" y="5401603"/>
            <a:ext cx="7860806" cy="307777"/>
          </a:xfrm>
          <a:prstGeom prst="rect">
            <a:avLst/>
          </a:prstGeom>
          <a:noFill/>
        </p:spPr>
        <p:txBody>
          <a:bodyPr wrap="none" lIns="0" tIns="0" rIns="0" bIns="0" rtlCol="0">
            <a:spAutoFit/>
          </a:bodyPr>
          <a:lstStyle/>
          <a:p>
            <a:pPr algn="ctr"/>
            <a:r>
              <a:rPr lang="en-US" sz="2000" dirty="0">
                <a:hlinkClick r:id="rId3"/>
              </a:rPr>
              <a:t>https://www.tutorialspoint.com/cassandra/cassandra_data_model.htm</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44745845"/>
      </p:ext>
    </p:extLst>
  </p:cSld>
  <p:clrMapOvr>
    <a:masterClrMapping/>
  </p:clrMapOvr>
  <p:transition>
    <p:fade/>
  </p:transition>
</p:sld>
</file>

<file path=ppt/theme/theme1.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4.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1426</Words>
  <Application>Microsoft Office PowerPoint</Application>
  <PresentationFormat>Widescreen</PresentationFormat>
  <Paragraphs>253</Paragraphs>
  <Slides>44</Slides>
  <Notes>14</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44</vt:i4>
      </vt:variant>
    </vt:vector>
  </HeadingPairs>
  <TitlesOfParts>
    <vt:vector size="56" baseType="lpstr">
      <vt:lpstr>Arial</vt:lpstr>
      <vt:lpstr>Calibri</vt:lpstr>
      <vt:lpstr>Calibri Light</vt:lpstr>
      <vt:lpstr>Consolas</vt:lpstr>
      <vt:lpstr>Segoe UI</vt:lpstr>
      <vt:lpstr>Segoe UI Semibold</vt:lpstr>
      <vt:lpstr>Segoe UI Semilight</vt:lpstr>
      <vt:lpstr>Wingdings</vt:lpstr>
      <vt:lpstr>SOFT BLACK TEMPLATE</vt:lpstr>
      <vt:lpstr>WHITE TEMPLATE</vt:lpstr>
      <vt:lpstr>Black Template</vt:lpstr>
      <vt:lpstr>1_White Template</vt:lpstr>
      <vt:lpstr>Choose the Right Cosmos DB API and Consistency Model</vt:lpstr>
      <vt:lpstr>Jes Borland   Software Engineer @ Microsoft  jes.borland@microsoft.com @grrl_geek LessThanDot.com   </vt:lpstr>
      <vt:lpstr>Abstract </vt:lpstr>
      <vt:lpstr>Cosmos DB </vt:lpstr>
      <vt:lpstr>Benefits of Cosmos DB</vt:lpstr>
      <vt:lpstr>What kind of data can be stored? </vt:lpstr>
      <vt:lpstr>Document </vt:lpstr>
      <vt:lpstr>Key/Value</vt:lpstr>
      <vt:lpstr>Wide column</vt:lpstr>
      <vt:lpstr>Graph</vt:lpstr>
      <vt:lpstr>APIs</vt:lpstr>
      <vt:lpstr>SQL </vt:lpstr>
      <vt:lpstr>SQL API Use Cases </vt:lpstr>
      <vt:lpstr>MongoDB </vt:lpstr>
      <vt:lpstr>MongoDB API Use Cases</vt:lpstr>
      <vt:lpstr>Table </vt:lpstr>
      <vt:lpstr>Table API Use Cases</vt:lpstr>
      <vt:lpstr>Etcd</vt:lpstr>
      <vt:lpstr>Cassandra </vt:lpstr>
      <vt:lpstr>Cassandra API Use Cases</vt:lpstr>
      <vt:lpstr>Gremlin </vt:lpstr>
      <vt:lpstr>Gremlin API Use Cases </vt:lpstr>
      <vt:lpstr>Partition key </vt:lpstr>
      <vt:lpstr>Horizontal Partitioning </vt:lpstr>
      <vt:lpstr>Partition guidance and performance </vt:lpstr>
      <vt:lpstr>FAQ </vt:lpstr>
      <vt:lpstr>Consistency Levels</vt:lpstr>
      <vt:lpstr>Consistency Levels </vt:lpstr>
      <vt:lpstr>Notes from Carl </vt:lpstr>
      <vt:lpstr>Open Portal</vt:lpstr>
      <vt:lpstr>Strong </vt:lpstr>
      <vt:lpstr>Bounded stateless </vt:lpstr>
      <vt:lpstr>Session </vt:lpstr>
      <vt:lpstr>Constant Prefix </vt:lpstr>
      <vt:lpstr>PowerPoint Presentation</vt:lpstr>
      <vt:lpstr>Eventual </vt:lpstr>
      <vt:lpstr>Summary </vt:lpstr>
      <vt:lpstr>Why Cosmos DB? </vt:lpstr>
      <vt:lpstr>What kind of data can be stored? </vt:lpstr>
      <vt:lpstr>APIs</vt:lpstr>
      <vt:lpstr>Consistency Levels</vt:lpstr>
      <vt:lpstr>Resources </vt:lpstr>
      <vt:lpstr>Questions? </vt:lpstr>
      <vt:lpstr>Jes Borland   Software Engineer @ Microsoft  jes.borland@microsoft.com @grrl_geek LessThanDot.com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Choose the Right Cosmos DB API and Consistency Model</dc:title>
  <dc:creator>Jes Borland</dc:creator>
  <cp:lastModifiedBy>Jes Borland</cp:lastModifiedBy>
  <cp:revision>1</cp:revision>
  <dcterms:created xsi:type="dcterms:W3CDTF">2019-09-11T14:12:08Z</dcterms:created>
  <dcterms:modified xsi:type="dcterms:W3CDTF">2019-09-11T14:51:09Z</dcterms:modified>
</cp:coreProperties>
</file>